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8"/>
  </p:handoutMasterIdLst>
  <p:sldIdLst>
    <p:sldId id="283" r:id="rId2"/>
    <p:sldId id="278" r:id="rId3"/>
    <p:sldId id="285" r:id="rId4"/>
    <p:sldId id="290" r:id="rId5"/>
    <p:sldId id="280" r:id="rId6"/>
    <p:sldId id="279" r:id="rId7"/>
    <p:sldId id="289" r:id="rId8"/>
    <p:sldId id="286" r:id="rId9"/>
    <p:sldId id="292" r:id="rId10"/>
    <p:sldId id="293" r:id="rId11"/>
    <p:sldId id="294" r:id="rId12"/>
    <p:sldId id="291" r:id="rId13"/>
    <p:sldId id="259" r:id="rId14"/>
    <p:sldId id="258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6" r:id="rId24"/>
    <p:sldId id="268" r:id="rId25"/>
    <p:sldId id="269" r:id="rId26"/>
    <p:sldId id="271" r:id="rId27"/>
    <p:sldId id="272" r:id="rId28"/>
    <p:sldId id="273" r:id="rId29"/>
    <p:sldId id="274" r:id="rId30"/>
    <p:sldId id="284" r:id="rId31"/>
    <p:sldId id="287" r:id="rId32"/>
    <p:sldId id="288" r:id="rId33"/>
    <p:sldId id="275" r:id="rId34"/>
    <p:sldId id="277" r:id="rId35"/>
    <p:sldId id="282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962"/>
    <a:srgbClr val="FC5F2A"/>
    <a:srgbClr val="9E4486"/>
    <a:srgbClr val="039BCA"/>
    <a:srgbClr val="1B222A"/>
    <a:srgbClr val="101519"/>
    <a:srgbClr val="0C69B5"/>
    <a:srgbClr val="645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832" y="16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E448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E7-4987-B9C9-3E546E7588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0496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E7-4987-B9C9-3E546E7588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C5F2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E7-4987-B9C9-3E546E7588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39339440"/>
        <c:axId val="442860608"/>
      </c:barChart>
      <c:catAx>
        <c:axId val="1239339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860608"/>
        <c:crosses val="autoZero"/>
        <c:auto val="1"/>
        <c:lblAlgn val="ctr"/>
        <c:lblOffset val="100"/>
        <c:noMultiLvlLbl val="0"/>
      </c:catAx>
      <c:valAx>
        <c:axId val="442860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933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5A1AE4-DE18-3A4A-AB31-0103AE9FE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DE4D0-8096-6D41-A76B-6B4D1792C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AFB00-1578-4646-80A5-6D86D20BDDCE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CCDA6-5B38-7943-BA7D-BF3C76589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9E48-0D2F-E742-BBED-12519D2952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66D3E-63DF-ED4C-B983-4734A9D67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EBD6-00A2-4CFC-A150-BF7E854C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6DF21-B8A6-45FC-881F-C6AD6CA5D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6976-ED9C-4965-88A8-5264A008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414E-CB2A-4172-8A28-10A6DDBA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1FA3-FE5A-4B23-91D0-EEB0C2B8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11387229-E7A1-430C-A520-1F4E6D041808}"/>
              </a:ext>
            </a:extLst>
          </p:cNvPr>
          <p:cNvSpPr/>
          <p:nvPr/>
        </p:nvSpPr>
        <p:spPr>
          <a:xfrm>
            <a:off x="0" y="0"/>
            <a:ext cx="6341721" cy="5038328"/>
          </a:xfrm>
          <a:custGeom>
            <a:avLst/>
            <a:gdLst>
              <a:gd name="connsiteX0" fmla="*/ 0 w 6341721"/>
              <a:gd name="connsiteY0" fmla="*/ 5046105 h 5038328"/>
              <a:gd name="connsiteX1" fmla="*/ 2890467 w 6341721"/>
              <a:gd name="connsiteY1" fmla="*/ 3839206 h 5038328"/>
              <a:gd name="connsiteX2" fmla="*/ 4390465 w 6341721"/>
              <a:gd name="connsiteY2" fmla="*/ 1187622 h 5038328"/>
              <a:gd name="connsiteX3" fmla="*/ 6347965 w 6341721"/>
              <a:gd name="connsiteY3" fmla="*/ 0 h 5038328"/>
              <a:gd name="connsiteX4" fmla="*/ 0 w 6341721"/>
              <a:gd name="connsiteY4" fmla="*/ 4819 h 5038328"/>
              <a:gd name="connsiteX5" fmla="*/ 0 w 6341721"/>
              <a:gd name="connsiteY5" fmla="*/ 5046105 h 503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721" h="5038328">
                <a:moveTo>
                  <a:pt x="0" y="5046105"/>
                </a:moveTo>
                <a:cubicBezTo>
                  <a:pt x="67251" y="5060234"/>
                  <a:pt x="1996602" y="5046762"/>
                  <a:pt x="2890467" y="3839206"/>
                </a:cubicBezTo>
                <a:cubicBezTo>
                  <a:pt x="3577760" y="2910840"/>
                  <a:pt x="2691672" y="893537"/>
                  <a:pt x="4390465" y="1187622"/>
                </a:cubicBezTo>
                <a:cubicBezTo>
                  <a:pt x="5855085" y="1441072"/>
                  <a:pt x="6347965" y="0"/>
                  <a:pt x="6347965" y="0"/>
                </a:cubicBezTo>
                <a:lnTo>
                  <a:pt x="0" y="4819"/>
                </a:lnTo>
                <a:lnTo>
                  <a:pt x="0" y="5046105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09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DD833B52-CA32-415F-9678-5C90771A51AE}"/>
              </a:ext>
            </a:extLst>
          </p:cNvPr>
          <p:cNvSpPr/>
          <p:nvPr/>
        </p:nvSpPr>
        <p:spPr>
          <a:xfrm>
            <a:off x="-1" y="-1"/>
            <a:ext cx="3695701" cy="6858001"/>
          </a:xfrm>
          <a:custGeom>
            <a:avLst/>
            <a:gdLst>
              <a:gd name="connsiteX0" fmla="*/ 861822 w 3695700"/>
              <a:gd name="connsiteY0" fmla="*/ 6858001 h 6858001"/>
              <a:gd name="connsiteX1" fmla="*/ 2853945 w 3695700"/>
              <a:gd name="connsiteY1" fmla="*/ 4934840 h 6858001"/>
              <a:gd name="connsiteX2" fmla="*/ 1859535 w 3695700"/>
              <a:gd name="connsiteY2" fmla="*/ 2240661 h 6858001"/>
              <a:gd name="connsiteX3" fmla="*/ 3702940 w 3695700"/>
              <a:gd name="connsiteY3" fmla="*/ 0 h 6858001"/>
              <a:gd name="connsiteX4" fmla="*/ 0 w 3695700"/>
              <a:gd name="connsiteY4" fmla="*/ 0 h 6858001"/>
              <a:gd name="connsiteX5" fmla="*/ 0 w 3695700"/>
              <a:gd name="connsiteY5" fmla="*/ 6858001 h 6858001"/>
              <a:gd name="connsiteX6" fmla="*/ 861822 w 3695700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6858001">
                <a:moveTo>
                  <a:pt x="861822" y="6858001"/>
                </a:moveTo>
                <a:cubicBezTo>
                  <a:pt x="861822" y="6858001"/>
                  <a:pt x="2789302" y="6194299"/>
                  <a:pt x="2853945" y="4934840"/>
                </a:cubicBezTo>
                <a:cubicBezTo>
                  <a:pt x="2919223" y="3661157"/>
                  <a:pt x="1926591" y="3367279"/>
                  <a:pt x="1859535" y="2240661"/>
                </a:cubicBezTo>
                <a:cubicBezTo>
                  <a:pt x="1792479" y="1113917"/>
                  <a:pt x="3702940" y="0"/>
                  <a:pt x="3702940" y="0"/>
                </a:cubicBezTo>
                <a:lnTo>
                  <a:pt x="0" y="0"/>
                </a:lnTo>
                <a:lnTo>
                  <a:pt x="0" y="6858001"/>
                </a:lnTo>
                <a:lnTo>
                  <a:pt x="861822" y="6858001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E15EB2AF-A345-4AC8-9270-83E573F1C50D}"/>
              </a:ext>
            </a:extLst>
          </p:cNvPr>
          <p:cNvSpPr/>
          <p:nvPr/>
        </p:nvSpPr>
        <p:spPr>
          <a:xfrm>
            <a:off x="0" y="0"/>
            <a:ext cx="12209652" cy="4159192"/>
          </a:xfrm>
          <a:custGeom>
            <a:avLst/>
            <a:gdLst>
              <a:gd name="connsiteX0" fmla="*/ 12217306 w 12209651"/>
              <a:gd name="connsiteY0" fmla="*/ 2972674 h 4159191"/>
              <a:gd name="connsiteX1" fmla="*/ 9510387 w 12209651"/>
              <a:gd name="connsiteY1" fmla="*/ 4171567 h 4159191"/>
              <a:gd name="connsiteX2" fmla="*/ 4966662 w 12209651"/>
              <a:gd name="connsiteY2" fmla="*/ 1447169 h 4159191"/>
              <a:gd name="connsiteX3" fmla="*/ 0 w 12209651"/>
              <a:gd name="connsiteY3" fmla="*/ 3317147 h 4159191"/>
              <a:gd name="connsiteX4" fmla="*/ 0 w 12209651"/>
              <a:gd name="connsiteY4" fmla="*/ 0 h 4159191"/>
              <a:gd name="connsiteX5" fmla="*/ 12217306 w 12209651"/>
              <a:gd name="connsiteY5" fmla="*/ 0 h 4159191"/>
              <a:gd name="connsiteX6" fmla="*/ 12217306 w 12209651"/>
              <a:gd name="connsiteY6" fmla="*/ 2972674 h 41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651" h="4159191">
                <a:moveTo>
                  <a:pt x="12217306" y="2972674"/>
                </a:moveTo>
                <a:cubicBezTo>
                  <a:pt x="12217306" y="2972674"/>
                  <a:pt x="10855490" y="4172971"/>
                  <a:pt x="9510387" y="4171567"/>
                </a:cubicBezTo>
                <a:cubicBezTo>
                  <a:pt x="6852587" y="4168761"/>
                  <a:pt x="6984253" y="1479958"/>
                  <a:pt x="4966662" y="1447169"/>
                </a:cubicBezTo>
                <a:cubicBezTo>
                  <a:pt x="2948944" y="1414380"/>
                  <a:pt x="2152446" y="3366394"/>
                  <a:pt x="0" y="3317147"/>
                </a:cubicBezTo>
                <a:lnTo>
                  <a:pt x="0" y="0"/>
                </a:lnTo>
                <a:lnTo>
                  <a:pt x="12217306" y="0"/>
                </a:lnTo>
                <a:lnTo>
                  <a:pt x="12217306" y="2972674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 w="12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35D1B1-C9F2-4978-8F3A-14A2B45C11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17307" cy="4171569"/>
          </a:xfrm>
          <a:custGeom>
            <a:avLst/>
            <a:gdLst>
              <a:gd name="connsiteX0" fmla="*/ 0 w 12217307"/>
              <a:gd name="connsiteY0" fmla="*/ 0 h 4171569"/>
              <a:gd name="connsiteX1" fmla="*/ 12217307 w 12217307"/>
              <a:gd name="connsiteY1" fmla="*/ 0 h 4171569"/>
              <a:gd name="connsiteX2" fmla="*/ 12217307 w 12217307"/>
              <a:gd name="connsiteY2" fmla="*/ 2972675 h 4171569"/>
              <a:gd name="connsiteX3" fmla="*/ 9510388 w 12217307"/>
              <a:gd name="connsiteY3" fmla="*/ 4171568 h 4171569"/>
              <a:gd name="connsiteX4" fmla="*/ 4966663 w 12217307"/>
              <a:gd name="connsiteY4" fmla="*/ 1447170 h 4171569"/>
              <a:gd name="connsiteX5" fmla="*/ 0 w 12217307"/>
              <a:gd name="connsiteY5" fmla="*/ 3317148 h 41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7307" h="4171569">
                <a:moveTo>
                  <a:pt x="0" y="0"/>
                </a:moveTo>
                <a:lnTo>
                  <a:pt x="12217307" y="0"/>
                </a:lnTo>
                <a:lnTo>
                  <a:pt x="12217307" y="2972675"/>
                </a:lnTo>
                <a:cubicBezTo>
                  <a:pt x="12217307" y="2972675"/>
                  <a:pt x="10855491" y="4172972"/>
                  <a:pt x="9510388" y="4171568"/>
                </a:cubicBezTo>
                <a:cubicBezTo>
                  <a:pt x="6852588" y="4168762"/>
                  <a:pt x="6984254" y="1479959"/>
                  <a:pt x="4966663" y="1447170"/>
                </a:cubicBezTo>
                <a:cubicBezTo>
                  <a:pt x="2948945" y="1414380"/>
                  <a:pt x="2152447" y="3366395"/>
                  <a:pt x="0" y="331714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4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0D7F9C9C-5FEA-4BB1-A9F6-4C5F5F18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3500" y="-34926"/>
            <a:ext cx="3695700" cy="68929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876E41D-15D1-4422-B1F9-27350D6674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50" y="1543050"/>
            <a:ext cx="10039350" cy="464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3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D0EAB7B-CB5C-4E06-A2B3-0A571EC48E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5770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6858000 h 6858000"/>
              <a:gd name="connsiteX2" fmla="*/ 0 w 44577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57AB26D-F596-4768-9C2E-71C1FD9894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4900" y="-800100"/>
            <a:ext cx="4991100" cy="7658100"/>
          </a:xfrm>
          <a:custGeom>
            <a:avLst/>
            <a:gdLst>
              <a:gd name="connsiteX0" fmla="*/ 0 w 6248400"/>
              <a:gd name="connsiteY0" fmla="*/ 0 h 8362950"/>
              <a:gd name="connsiteX1" fmla="*/ 6248400 w 6248400"/>
              <a:gd name="connsiteY1" fmla="*/ 1181100 h 8362950"/>
              <a:gd name="connsiteX2" fmla="*/ 6248400 w 6248400"/>
              <a:gd name="connsiteY2" fmla="*/ 8039100 h 8362950"/>
              <a:gd name="connsiteX3" fmla="*/ 5619750 w 6248400"/>
              <a:gd name="connsiteY3" fmla="*/ 8362950 h 8362950"/>
              <a:gd name="connsiteX0" fmla="*/ 0 w 4991100"/>
              <a:gd name="connsiteY0" fmla="*/ 0 h 7981950"/>
              <a:gd name="connsiteX1" fmla="*/ 4991100 w 4991100"/>
              <a:gd name="connsiteY1" fmla="*/ 800100 h 7981950"/>
              <a:gd name="connsiteX2" fmla="*/ 4991100 w 4991100"/>
              <a:gd name="connsiteY2" fmla="*/ 7658100 h 7981950"/>
              <a:gd name="connsiteX3" fmla="*/ 4362450 w 4991100"/>
              <a:gd name="connsiteY3" fmla="*/ 7981950 h 7981950"/>
              <a:gd name="connsiteX4" fmla="*/ 0 w 4991100"/>
              <a:gd name="connsiteY4" fmla="*/ 0 h 7981950"/>
              <a:gd name="connsiteX0" fmla="*/ 0 w 4991100"/>
              <a:gd name="connsiteY0" fmla="*/ 0 h 7658100"/>
              <a:gd name="connsiteX1" fmla="*/ 4991100 w 4991100"/>
              <a:gd name="connsiteY1" fmla="*/ 800100 h 7658100"/>
              <a:gd name="connsiteX2" fmla="*/ 4991100 w 4991100"/>
              <a:gd name="connsiteY2" fmla="*/ 7658100 h 7658100"/>
              <a:gd name="connsiteX3" fmla="*/ 3771900 w 4991100"/>
              <a:gd name="connsiteY3" fmla="*/ 7505700 h 7658100"/>
              <a:gd name="connsiteX4" fmla="*/ 0 w 4991100"/>
              <a:gd name="connsiteY4" fmla="*/ 0 h 7658100"/>
              <a:gd name="connsiteX0" fmla="*/ 0 w 4991100"/>
              <a:gd name="connsiteY0" fmla="*/ 0 h 7658100"/>
              <a:gd name="connsiteX1" fmla="*/ 4991100 w 4991100"/>
              <a:gd name="connsiteY1" fmla="*/ 800100 h 7658100"/>
              <a:gd name="connsiteX2" fmla="*/ 4991100 w 4991100"/>
              <a:gd name="connsiteY2" fmla="*/ 7658100 h 7658100"/>
              <a:gd name="connsiteX3" fmla="*/ 3771900 w 4991100"/>
              <a:gd name="connsiteY3" fmla="*/ 7505700 h 7658100"/>
              <a:gd name="connsiteX4" fmla="*/ 0 w 4991100"/>
              <a:gd name="connsiteY4" fmla="*/ 0 h 76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100" h="7658100">
                <a:moveTo>
                  <a:pt x="0" y="0"/>
                </a:moveTo>
                <a:lnTo>
                  <a:pt x="4991100" y="800100"/>
                </a:lnTo>
                <a:lnTo>
                  <a:pt x="4991100" y="7658100"/>
                </a:lnTo>
                <a:lnTo>
                  <a:pt x="3771900" y="7505700"/>
                </a:lnTo>
                <a:cubicBezTo>
                  <a:pt x="3898900" y="7689850"/>
                  <a:pt x="1873250" y="278765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1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D8E57A-0D76-4B0C-AA68-3587DCE852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2100" y="0"/>
            <a:ext cx="3657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95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0A66EF-A82F-4FD2-AF85-92FE409BF1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0"/>
            <a:ext cx="699135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63EA-B6CA-4DA1-BCD5-A48064B7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E4AA-A54C-4A2A-9675-36BD9C4A2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9BC88-7888-4C7B-B77A-36349E1C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89F96-4BBB-43FB-80EF-E5150608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EA5E-21AB-4BF4-BF60-08585789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3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6AD1D2-0803-4791-9483-19CF5E862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9422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20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5893" y="709683"/>
            <a:ext cx="4531056" cy="5472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9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349" y="709683"/>
            <a:ext cx="8229600" cy="36576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32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45" y="709683"/>
            <a:ext cx="4531056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1556" y="1422755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7397" y="692623"/>
            <a:ext cx="2743200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1048" y="2122179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69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1404" y="2514600"/>
            <a:ext cx="6457096" cy="36541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11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1906"/>
            <a:ext cx="12192000" cy="27605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6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62550" y="647700"/>
            <a:ext cx="6381750" cy="3714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91E6E57-4D29-45E7-8535-B9C2CBBA57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" y="3429000"/>
            <a:ext cx="5448300" cy="2781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3155-FA27-49FB-A113-162DFE4C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Avenir Light" panose="020B04020202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19AA2-37F6-47A3-8523-A722FD8B0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3C97-6F01-4764-8D66-6C5D4015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A9B65-DCD0-445E-A7D0-7EC258EE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259CB-1A63-4289-888F-07B5C17A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8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9609A20-9B54-407E-96EE-A515A7704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0650" y="-84732"/>
            <a:ext cx="6286500" cy="6942731"/>
          </a:xfrm>
          <a:custGeom>
            <a:avLst/>
            <a:gdLst>
              <a:gd name="connsiteX0" fmla="*/ 1847850 w 6286500"/>
              <a:gd name="connsiteY0" fmla="*/ 0 h 6942731"/>
              <a:gd name="connsiteX1" fmla="*/ 6286500 w 6286500"/>
              <a:gd name="connsiteY1" fmla="*/ 84731 h 6942731"/>
              <a:gd name="connsiteX2" fmla="*/ 2552700 w 6286500"/>
              <a:gd name="connsiteY2" fmla="*/ 6923681 h 6942731"/>
              <a:gd name="connsiteX3" fmla="*/ 0 w 6286500"/>
              <a:gd name="connsiteY3" fmla="*/ 6942731 h 694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6942731">
                <a:moveTo>
                  <a:pt x="1847850" y="0"/>
                </a:moveTo>
                <a:lnTo>
                  <a:pt x="6286500" y="84731"/>
                </a:lnTo>
                <a:lnTo>
                  <a:pt x="2552700" y="6923681"/>
                </a:lnTo>
                <a:lnTo>
                  <a:pt x="0" y="69427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20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EE41-36C8-4223-99F8-604C034C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48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5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EE41-36C8-4223-99F8-604C034C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685800"/>
            <a:ext cx="10668000" cy="5581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5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A0BD-D4A7-4106-8220-878853F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F9A3-BB08-4CA9-8F88-E3577950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7C420-A2E8-403D-A41F-AF444C03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D81F2-6468-43F8-9436-54D39A60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76AC1-03A7-43CA-9D2E-B3769FFE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C529D-AD79-4812-B5C4-48E707D9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7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CA3-DE10-4C4C-86EB-13C42C83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8CFBA-3850-4AF7-B7D3-0883E7E85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C45CA-EBF0-4071-A700-D15FCBEA7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82B86-AFD5-4470-A69D-250C98A4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7A8C-4DB5-4C3C-9FA2-FB41270D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D2074-27CC-481B-8E36-74DAEDA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89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C8E6-CE0D-463D-AA9B-E4401D7F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9401E-A08C-4777-9B21-6A347F2BF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F376-E34C-4DF9-A727-A25EC665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3B0B6-66DD-4415-B12E-DBD22BE6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F8ED5-FC94-4479-9F94-2A84EE03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2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15F1-FA0B-497B-B4F6-FFC4017CC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21AC8-CB36-4792-881E-6FAD9456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2BD1-DA8A-4449-B2F2-3D462E2F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AFC4-0103-474D-B95D-968B7304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9795-FB4A-48C7-81F5-437CE1F3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B841-D7FF-4705-A0E6-2AF82DAD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F0FE-0EE4-4FCA-9552-537519994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1213B-62C6-470E-BFC0-65A37C854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6D65-5FE1-41D9-9B6E-9D1E8191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FBC6E-5C01-4209-BE5E-644CBEEC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2B4E-89AD-4ABA-A95B-562F844F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9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E522-CD18-48F3-ADA3-DD09218F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4590-24BB-4877-9EA4-2069972B5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E1C17-7F67-4252-AAC8-FE2BCA97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A6085-3659-4A17-A35F-8AE683E43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3AE3E-F8B1-4EA0-B241-DB9B94841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D8D6A-919C-45BB-B0B3-5A47F415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0412A-C351-419D-AEC7-99E105FC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BAE27-5FFF-4BF8-9915-ED6F20B4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DB85-EE2D-480B-855D-5DCB8E47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EFDE-AAF7-400D-B191-33A4A881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BE4C6-7F18-4276-9D4B-9596A0B7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8DFE4-BCEB-4F4A-ABE1-3FF042DA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976B5D-D057-4E99-AD7D-BEE5D3EFA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914" y="1264685"/>
            <a:ext cx="4852657" cy="4333063"/>
          </a:xfrm>
          <a:custGeom>
            <a:avLst/>
            <a:gdLst>
              <a:gd name="connsiteX0" fmla="*/ 2915610 w 4852657"/>
              <a:gd name="connsiteY0" fmla="*/ 359 h 4333063"/>
              <a:gd name="connsiteX1" fmla="*/ 2982140 w 4852657"/>
              <a:gd name="connsiteY1" fmla="*/ 6842 h 4333063"/>
              <a:gd name="connsiteX2" fmla="*/ 3693874 w 4852657"/>
              <a:gd name="connsiteY2" fmla="*/ 1344843 h 4333063"/>
              <a:gd name="connsiteX3" fmla="*/ 4832602 w 4852657"/>
              <a:gd name="connsiteY3" fmla="*/ 2640111 h 4333063"/>
              <a:gd name="connsiteX4" fmla="*/ 3366514 w 4852657"/>
              <a:gd name="connsiteY4" fmla="*/ 4319641 h 4333063"/>
              <a:gd name="connsiteX5" fmla="*/ 1245707 w 4852657"/>
              <a:gd name="connsiteY5" fmla="*/ 2995922 h 4333063"/>
              <a:gd name="connsiteX6" fmla="*/ 7343 w 4852657"/>
              <a:gd name="connsiteY6" fmla="*/ 1643641 h 4333063"/>
              <a:gd name="connsiteX7" fmla="*/ 1560336 w 4852657"/>
              <a:gd name="connsiteY7" fmla="*/ 803930 h 4333063"/>
              <a:gd name="connsiteX8" fmla="*/ 2915610 w 4852657"/>
              <a:gd name="connsiteY8" fmla="*/ 359 h 433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2657" h="4333063">
                <a:moveTo>
                  <a:pt x="2915610" y="359"/>
                </a:moveTo>
                <a:cubicBezTo>
                  <a:pt x="2936858" y="1154"/>
                  <a:pt x="2959013" y="3282"/>
                  <a:pt x="2982140" y="6842"/>
                </a:cubicBezTo>
                <a:cubicBezTo>
                  <a:pt x="3722215" y="120760"/>
                  <a:pt x="3181412" y="860834"/>
                  <a:pt x="3693874" y="1344843"/>
                </a:cubicBezTo>
                <a:cubicBezTo>
                  <a:pt x="4206335" y="1828853"/>
                  <a:pt x="4729645" y="2112926"/>
                  <a:pt x="4832602" y="2640111"/>
                </a:cubicBezTo>
                <a:cubicBezTo>
                  <a:pt x="4946520" y="3223646"/>
                  <a:pt x="4590598" y="4476180"/>
                  <a:pt x="3366514" y="4319641"/>
                </a:cubicBezTo>
                <a:cubicBezTo>
                  <a:pt x="2547507" y="4214912"/>
                  <a:pt x="2303842" y="2426558"/>
                  <a:pt x="1245707" y="2995922"/>
                </a:cubicBezTo>
                <a:cubicBezTo>
                  <a:pt x="713873" y="3281987"/>
                  <a:pt x="-84986" y="2324929"/>
                  <a:pt x="7343" y="1643641"/>
                </a:cubicBezTo>
                <a:cubicBezTo>
                  <a:pt x="144287" y="633110"/>
                  <a:pt x="1030716" y="554730"/>
                  <a:pt x="1560336" y="803930"/>
                </a:cubicBezTo>
                <a:cubicBezTo>
                  <a:pt x="2468933" y="1231417"/>
                  <a:pt x="2256912" y="-24308"/>
                  <a:pt x="2915610" y="3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16CD4-7F21-44E4-9B30-14AB8876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9FD8D-2D29-4A32-B6FC-88A4DDF5B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BEB4-C5D0-4E31-B792-46A09A041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1A50-D111-4C48-95CF-51F7318BACFC}" type="datetimeFigureOut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35DE-73ED-4704-BAEA-CF2F8FBFD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63C7-1E28-440D-BFCD-4E2C67B13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8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84" r:id="rId9"/>
    <p:sldLayoutId id="2147483683" r:id="rId10"/>
    <p:sldLayoutId id="2147483682" r:id="rId11"/>
    <p:sldLayoutId id="2147483680" r:id="rId12"/>
    <p:sldLayoutId id="2147483681" r:id="rId13"/>
    <p:sldLayoutId id="2147483679" r:id="rId14"/>
    <p:sldLayoutId id="2147483678" r:id="rId15"/>
    <p:sldLayoutId id="2147483675" r:id="rId16"/>
    <p:sldLayoutId id="2147483674" r:id="rId17"/>
    <p:sldLayoutId id="2147483673" r:id="rId18"/>
    <p:sldLayoutId id="2147483672" r:id="rId19"/>
    <p:sldLayoutId id="2147483666" r:id="rId20"/>
    <p:sldLayoutId id="2147483661" r:id="rId21"/>
    <p:sldLayoutId id="2147483662" r:id="rId22"/>
    <p:sldLayoutId id="2147483664" r:id="rId23"/>
    <p:sldLayoutId id="2147483665" r:id="rId24"/>
    <p:sldLayoutId id="2147483663" r:id="rId25"/>
    <p:sldLayoutId id="2147483667" r:id="rId26"/>
    <p:sldLayoutId id="2147483668" r:id="rId27"/>
    <p:sldLayoutId id="2147483669" r:id="rId28"/>
    <p:sldLayoutId id="2147483670" r:id="rId29"/>
    <p:sldLayoutId id="2147483671" r:id="rId30"/>
    <p:sldLayoutId id="2147483676" r:id="rId31"/>
    <p:sldLayoutId id="2147483677" r:id="rId32"/>
    <p:sldLayoutId id="2147483656" r:id="rId33"/>
    <p:sldLayoutId id="2147483657" r:id="rId34"/>
    <p:sldLayoutId id="2147483658" r:id="rId35"/>
    <p:sldLayoutId id="2147483659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451WLR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V451WLR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CE87025-E3A2-43F7-A6E5-A458835DB001}"/>
              </a:ext>
            </a:extLst>
          </p:cNvPr>
          <p:cNvSpPr/>
          <p:nvPr/>
        </p:nvSpPr>
        <p:spPr>
          <a:xfrm>
            <a:off x="8881325" y="-1"/>
            <a:ext cx="3296167" cy="3690689"/>
          </a:xfrm>
          <a:custGeom>
            <a:avLst/>
            <a:gdLst>
              <a:gd name="connsiteX0" fmla="*/ 0 w 3296167"/>
              <a:gd name="connsiteY0" fmla="*/ 0 h 3690688"/>
              <a:gd name="connsiteX1" fmla="*/ 490862 w 3296167"/>
              <a:gd name="connsiteY1" fmla="*/ 1263616 h 3690688"/>
              <a:gd name="connsiteX2" fmla="*/ 1718079 w 3296167"/>
              <a:gd name="connsiteY2" fmla="*/ 1263616 h 3690688"/>
              <a:gd name="connsiteX3" fmla="*/ 2274356 w 3296167"/>
              <a:gd name="connsiteY3" fmla="*/ 2916280 h 3690688"/>
              <a:gd name="connsiteX4" fmla="*/ 3305585 w 3296167"/>
              <a:gd name="connsiteY4" fmla="*/ 3701633 h 3690688"/>
              <a:gd name="connsiteX5" fmla="*/ 3305585 w 3296167"/>
              <a:gd name="connsiteY5" fmla="*/ 0 h 3690688"/>
              <a:gd name="connsiteX6" fmla="*/ 0 w 3296167"/>
              <a:gd name="connsiteY6" fmla="*/ 0 h 3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6167" h="3690688">
                <a:moveTo>
                  <a:pt x="0" y="0"/>
                </a:moveTo>
                <a:cubicBezTo>
                  <a:pt x="0" y="101812"/>
                  <a:pt x="98122" y="985414"/>
                  <a:pt x="490862" y="1263616"/>
                </a:cubicBezTo>
                <a:cubicBezTo>
                  <a:pt x="883602" y="1541817"/>
                  <a:pt x="1292632" y="854585"/>
                  <a:pt x="1718079" y="1263616"/>
                </a:cubicBezTo>
                <a:cubicBezTo>
                  <a:pt x="2143527" y="1672646"/>
                  <a:pt x="1799911" y="2245339"/>
                  <a:pt x="2274356" y="2916280"/>
                </a:cubicBezTo>
                <a:cubicBezTo>
                  <a:pt x="2748800" y="3587222"/>
                  <a:pt x="3305585" y="3701633"/>
                  <a:pt x="3305585" y="3701633"/>
                </a:cubicBezTo>
                <a:lnTo>
                  <a:pt x="3305585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00651F-DDF2-4BCD-953A-11F46386CF0C}"/>
              </a:ext>
            </a:extLst>
          </p:cNvPr>
          <p:cNvSpPr/>
          <p:nvPr/>
        </p:nvSpPr>
        <p:spPr>
          <a:xfrm>
            <a:off x="-14422" y="3276107"/>
            <a:ext cx="3347073" cy="3588877"/>
          </a:xfrm>
          <a:custGeom>
            <a:avLst/>
            <a:gdLst>
              <a:gd name="connsiteX0" fmla="*/ 0 w 3347073"/>
              <a:gd name="connsiteY0" fmla="*/ 79 h 3588876"/>
              <a:gd name="connsiteX1" fmla="*/ 830914 w 3347073"/>
              <a:gd name="connsiteY1" fmla="*/ 425526 h 3588876"/>
              <a:gd name="connsiteX2" fmla="*/ 1403607 w 3347073"/>
              <a:gd name="connsiteY2" fmla="*/ 1734575 h 3588876"/>
              <a:gd name="connsiteX3" fmla="*/ 2974314 w 3347073"/>
              <a:gd name="connsiteY3" fmla="*/ 2601760 h 3588876"/>
              <a:gd name="connsiteX4" fmla="*/ 3350764 w 3347073"/>
              <a:gd name="connsiteY4" fmla="*/ 3596210 h 3588876"/>
              <a:gd name="connsiteX5" fmla="*/ 0 w 3347073"/>
              <a:gd name="connsiteY5" fmla="*/ 3596210 h 3588876"/>
              <a:gd name="connsiteX6" fmla="*/ 0 w 3347073"/>
              <a:gd name="connsiteY6" fmla="*/ 79 h 358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7073" h="3588876">
                <a:moveTo>
                  <a:pt x="0" y="79"/>
                </a:moveTo>
                <a:cubicBezTo>
                  <a:pt x="0" y="79"/>
                  <a:pt x="634544" y="-16338"/>
                  <a:pt x="830914" y="425526"/>
                </a:cubicBezTo>
                <a:cubicBezTo>
                  <a:pt x="1027284" y="867390"/>
                  <a:pt x="732793" y="1652744"/>
                  <a:pt x="1403607" y="1734575"/>
                </a:cubicBezTo>
                <a:cubicBezTo>
                  <a:pt x="2074422" y="1816280"/>
                  <a:pt x="2761654" y="2176312"/>
                  <a:pt x="2974314" y="2601760"/>
                </a:cubicBezTo>
                <a:cubicBezTo>
                  <a:pt x="3186974" y="3027207"/>
                  <a:pt x="3350764" y="3596210"/>
                  <a:pt x="3350764" y="3596210"/>
                </a:cubicBezTo>
                <a:lnTo>
                  <a:pt x="0" y="3596210"/>
                </a:lnTo>
                <a:lnTo>
                  <a:pt x="0" y="79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77A56D0-4CCA-4A3D-B7C6-E098CF60C567}"/>
              </a:ext>
            </a:extLst>
          </p:cNvPr>
          <p:cNvSpPr txBox="1">
            <a:spLocks/>
          </p:cNvSpPr>
          <p:nvPr/>
        </p:nvSpPr>
        <p:spPr>
          <a:xfrm>
            <a:off x="1009785" y="2265891"/>
            <a:ext cx="10158412" cy="16049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spc="1000" dirty="0">
                <a:solidFill>
                  <a:srgbClr val="F04962"/>
                </a:solidFill>
                <a:latin typeface="Avenir Light" panose="020B0402020203020204" pitchFamily="34" charset="77"/>
                <a:ea typeface="Roboto Black" panose="02000000000000000000" pitchFamily="2" charset="0"/>
              </a:rPr>
              <a:t>Students who struggle with Time Management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F58B28-3A39-44C9-9F3E-3357B704CCBD}"/>
              </a:ext>
            </a:extLst>
          </p:cNvPr>
          <p:cNvSpPr txBox="1">
            <a:spLocks/>
          </p:cNvSpPr>
          <p:nvPr/>
        </p:nvSpPr>
        <p:spPr>
          <a:xfrm>
            <a:off x="3808947" y="3789613"/>
            <a:ext cx="4574106" cy="4954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Adiao</a:t>
            </a:r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 </a:t>
            </a:r>
            <a:r>
              <a:rPr lang="en-US" sz="24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Tingson</a:t>
            </a:r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7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11134 L -0.40873 0.6701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4" y="27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 -0.34931 " pathEditMode="relative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C8C229-B74B-4736-A54E-F76F367E4F74}"/>
              </a:ext>
            </a:extLst>
          </p:cNvPr>
          <p:cNvSpPr/>
          <p:nvPr/>
        </p:nvSpPr>
        <p:spPr>
          <a:xfrm>
            <a:off x="641444" y="709683"/>
            <a:ext cx="4531055" cy="5472753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785647-A8CE-4819-8715-91C484669523}"/>
              </a:ext>
            </a:extLst>
          </p:cNvPr>
          <p:cNvSpPr txBox="1">
            <a:spLocks/>
          </p:cNvSpPr>
          <p:nvPr/>
        </p:nvSpPr>
        <p:spPr>
          <a:xfrm>
            <a:off x="6492572" y="697942"/>
            <a:ext cx="5119643" cy="16049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FC5F2A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Manages Your Time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B7FD3B3-2E83-44A3-BEB5-71C9A4F55FED}"/>
              </a:ext>
            </a:extLst>
          </p:cNvPr>
          <p:cNvSpPr txBox="1">
            <a:spLocks/>
          </p:cNvSpPr>
          <p:nvPr/>
        </p:nvSpPr>
        <p:spPr>
          <a:xfrm>
            <a:off x="8229600" y="3846428"/>
            <a:ext cx="3382615" cy="233600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Tell the time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Suggests date and time</a:t>
            </a:r>
          </a:p>
          <a:p>
            <a:pPr algn="r"/>
            <a:endParaRPr lang="en-US" sz="20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74AEDD-EEE7-4C01-B289-E0BE27D08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2C3AE0-344F-D94D-84E2-6E955FAEF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" b="4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0841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BF676C-C527-4095-AB5F-26049B5D136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FFB6812-D342-4132-BA11-75283F64942E}"/>
              </a:ext>
            </a:extLst>
          </p:cNvPr>
          <p:cNvSpPr txBox="1">
            <a:spLocks/>
          </p:cNvSpPr>
          <p:nvPr/>
        </p:nvSpPr>
        <p:spPr>
          <a:xfrm>
            <a:off x="6492572" y="529883"/>
            <a:ext cx="5119643" cy="19411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Keeps you productive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59D999-A7FF-47A4-90FD-AE977B256B83}"/>
              </a:ext>
            </a:extLst>
          </p:cNvPr>
          <p:cNvSpPr txBox="1">
            <a:spLocks/>
          </p:cNvSpPr>
          <p:nvPr/>
        </p:nvSpPr>
        <p:spPr>
          <a:xfrm>
            <a:off x="7038109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Reminder or alarm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Achievements or trophies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6630E80-0BA9-2640-9FEC-70ECEF0F2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1" b="5475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747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E7719DA-CCA8-4309-96B8-57F6D9488C28}"/>
              </a:ext>
            </a:extLst>
          </p:cNvPr>
          <p:cNvSpPr/>
          <p:nvPr/>
        </p:nvSpPr>
        <p:spPr>
          <a:xfrm rot="18000000">
            <a:off x="3583250" y="882833"/>
            <a:ext cx="4381500" cy="4057650"/>
          </a:xfrm>
          <a:custGeom>
            <a:avLst/>
            <a:gdLst>
              <a:gd name="connsiteX0" fmla="*/ 3649163 w 4381500"/>
              <a:gd name="connsiteY0" fmla="*/ 1547458 h 4057650"/>
              <a:gd name="connsiteX1" fmla="*/ 4252572 w 4381500"/>
              <a:gd name="connsiteY1" fmla="*/ 2598351 h 4057650"/>
              <a:gd name="connsiteX2" fmla="*/ 3404847 w 4381500"/>
              <a:gd name="connsiteY2" fmla="*/ 4058629 h 4057650"/>
              <a:gd name="connsiteX3" fmla="*/ 2192982 w 4381500"/>
              <a:gd name="connsiteY3" fmla="*/ 4055772 h 4057650"/>
              <a:gd name="connsiteX4" fmla="*/ 981116 w 4381500"/>
              <a:gd name="connsiteY4" fmla="*/ 4052914 h 4057650"/>
              <a:gd name="connsiteX5" fmla="*/ 140344 w 4381500"/>
              <a:gd name="connsiteY5" fmla="*/ 2588636 h 4057650"/>
              <a:gd name="connsiteX6" fmla="*/ 748801 w 4381500"/>
              <a:gd name="connsiteY6" fmla="*/ 1540600 h 4057650"/>
              <a:gd name="connsiteX7" fmla="*/ 1357258 w 4381500"/>
              <a:gd name="connsiteY7" fmla="*/ 492564 h 4057650"/>
              <a:gd name="connsiteX8" fmla="*/ 3045755 w 4381500"/>
              <a:gd name="connsiteY8" fmla="*/ 496565 h 4057650"/>
              <a:gd name="connsiteX9" fmla="*/ 3649163 w 4381500"/>
              <a:gd name="connsiteY9" fmla="*/ 1547458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1500" h="4057650">
                <a:moveTo>
                  <a:pt x="3649163" y="1547458"/>
                </a:moveTo>
                <a:lnTo>
                  <a:pt x="4252572" y="2598351"/>
                </a:lnTo>
                <a:cubicBezTo>
                  <a:pt x="4626238" y="3249099"/>
                  <a:pt x="4155227" y="4060344"/>
                  <a:pt x="3404847" y="4058629"/>
                </a:cubicBezTo>
                <a:lnTo>
                  <a:pt x="2192982" y="4055772"/>
                </a:lnTo>
                <a:lnTo>
                  <a:pt x="981116" y="4052914"/>
                </a:lnTo>
                <a:cubicBezTo>
                  <a:pt x="230641" y="4051105"/>
                  <a:pt x="-236370" y="3237670"/>
                  <a:pt x="140344" y="2588636"/>
                </a:cubicBezTo>
                <a:lnTo>
                  <a:pt x="748801" y="1540600"/>
                </a:lnTo>
                <a:lnTo>
                  <a:pt x="1357258" y="492564"/>
                </a:lnTo>
                <a:cubicBezTo>
                  <a:pt x="1734067" y="-156469"/>
                  <a:pt x="2672089" y="-154183"/>
                  <a:pt x="3045755" y="496565"/>
                </a:cubicBezTo>
                <a:lnTo>
                  <a:pt x="3649163" y="1547458"/>
                </a:lnTo>
                <a:close/>
              </a:path>
            </a:pathLst>
          </a:custGeom>
          <a:gradFill>
            <a:gsLst>
              <a:gs pos="83000">
                <a:srgbClr val="9E4486"/>
              </a:gs>
              <a:gs pos="3000">
                <a:srgbClr val="FC5F2A"/>
              </a:gs>
            </a:gsLst>
            <a:lin ang="8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8FB99-FE59-423B-8CBE-1D5170953125}"/>
              </a:ext>
            </a:extLst>
          </p:cNvPr>
          <p:cNvSpPr txBox="1">
            <a:spLocks/>
          </p:cNvSpPr>
          <p:nvPr/>
        </p:nvSpPr>
        <p:spPr>
          <a:xfrm>
            <a:off x="2525955" y="2820243"/>
            <a:ext cx="7140087" cy="11119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The Application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78489B1-74E2-4B59-BBEF-E5518AB15CCB}"/>
              </a:ext>
            </a:extLst>
          </p:cNvPr>
          <p:cNvSpPr txBox="1">
            <a:spLocks/>
          </p:cNvSpPr>
          <p:nvPr/>
        </p:nvSpPr>
        <p:spPr>
          <a:xfrm>
            <a:off x="3808945" y="3932214"/>
            <a:ext cx="4574106" cy="4954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pc="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PHONOS</a:t>
            </a:r>
          </a:p>
        </p:txBody>
      </p:sp>
    </p:spTree>
    <p:extLst>
      <p:ext uri="{BB962C8B-B14F-4D97-AF65-F5344CB8AC3E}">
        <p14:creationId xmlns:p14="http://schemas.microsoft.com/office/powerpoint/2010/main" val="308395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045E145-AC4C-4ED3-8FE7-892249BE2837}"/>
              </a:ext>
            </a:extLst>
          </p:cNvPr>
          <p:cNvSpPr txBox="1">
            <a:spLocks/>
          </p:cNvSpPr>
          <p:nvPr/>
        </p:nvSpPr>
        <p:spPr>
          <a:xfrm>
            <a:off x="605051" y="1156440"/>
            <a:ext cx="5752887" cy="10270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spc="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PHONOS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17220B3-8A1E-4243-ACB0-1FE04290F11B}"/>
              </a:ext>
            </a:extLst>
          </p:cNvPr>
          <p:cNvSpPr txBox="1">
            <a:spLocks/>
          </p:cNvSpPr>
          <p:nvPr/>
        </p:nvSpPr>
        <p:spPr>
          <a:xfrm>
            <a:off x="605051" y="4249205"/>
            <a:ext cx="4574106" cy="17613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A. I. Powered Application</a:t>
            </a:r>
          </a:p>
          <a:p>
            <a:r>
              <a:rPr lang="en-US" sz="20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Ponos</a:t>
            </a:r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– god of </a:t>
            </a:r>
            <a:r>
              <a:rPr lang="en-US" sz="20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hardwork</a:t>
            </a:r>
            <a:endParaRPr lang="en-US" sz="20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“The phone knows”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1228F-5202-431E-BEE4-C356B102BC2E}"/>
              </a:ext>
            </a:extLst>
          </p:cNvPr>
          <p:cNvSpPr/>
          <p:nvPr/>
        </p:nvSpPr>
        <p:spPr>
          <a:xfrm>
            <a:off x="7012845" y="3738214"/>
            <a:ext cx="1671345" cy="278329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3E7DB29-960E-1842-8E67-141B1F97AF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" b="4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769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BF676C-C527-4095-AB5F-26049B5D136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FFB6812-D342-4132-BA11-75283F64942E}"/>
              </a:ext>
            </a:extLst>
          </p:cNvPr>
          <p:cNvSpPr txBox="1">
            <a:spLocks/>
          </p:cNvSpPr>
          <p:nvPr/>
        </p:nvSpPr>
        <p:spPr>
          <a:xfrm>
            <a:off x="6492572" y="986931"/>
            <a:ext cx="5119643" cy="10270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PHONOS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59D999-A7FF-47A4-90FD-AE977B256B83}"/>
              </a:ext>
            </a:extLst>
          </p:cNvPr>
          <p:cNvSpPr txBox="1">
            <a:spLocks/>
          </p:cNvSpPr>
          <p:nvPr/>
        </p:nvSpPr>
        <p:spPr>
          <a:xfrm>
            <a:off x="7038109" y="3938822"/>
            <a:ext cx="4574106" cy="193224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PEEN- the interactive character</a:t>
            </a:r>
          </a:p>
          <a:p>
            <a:pPr algn="r"/>
            <a:endParaRPr lang="en-US" sz="2000" dirty="0">
              <a:solidFill>
                <a:srgbClr val="039BC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893AC3-A907-4AA2-920A-BE641B46E1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1621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C8C229-B74B-4736-A54E-F76F367E4F74}"/>
              </a:ext>
            </a:extLst>
          </p:cNvPr>
          <p:cNvSpPr/>
          <p:nvPr/>
        </p:nvSpPr>
        <p:spPr>
          <a:xfrm>
            <a:off x="641444" y="709683"/>
            <a:ext cx="4531055" cy="5472753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785647-A8CE-4819-8715-91C484669523}"/>
              </a:ext>
            </a:extLst>
          </p:cNvPr>
          <p:cNvSpPr txBox="1">
            <a:spLocks/>
          </p:cNvSpPr>
          <p:nvPr/>
        </p:nvSpPr>
        <p:spPr>
          <a:xfrm>
            <a:off x="6492572" y="1080322"/>
            <a:ext cx="511964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FC5F2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B7FD3B3-2E83-44A3-BEB5-71C9A4F55FED}"/>
              </a:ext>
            </a:extLst>
          </p:cNvPr>
          <p:cNvSpPr txBox="1">
            <a:spLocks/>
          </p:cNvSpPr>
          <p:nvPr/>
        </p:nvSpPr>
        <p:spPr>
          <a:xfrm>
            <a:off x="8229599" y="4397301"/>
            <a:ext cx="3382615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74AEDD-EEE7-4C01-B289-E0BE27D08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65DC92B-EAB7-4063-A94C-0A5B59B667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5821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2FE2980-2866-4463-9053-7A7CF2588752}"/>
              </a:ext>
            </a:extLst>
          </p:cNvPr>
          <p:cNvSpPr txBox="1">
            <a:spLocks/>
          </p:cNvSpPr>
          <p:nvPr/>
        </p:nvSpPr>
        <p:spPr>
          <a:xfrm>
            <a:off x="605051" y="709683"/>
            <a:ext cx="5119643" cy="1920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BE856F9-7B9F-44D4-94E8-DE26A5E305BD}"/>
              </a:ext>
            </a:extLst>
          </p:cNvPr>
          <p:cNvSpPr txBox="1">
            <a:spLocks/>
          </p:cNvSpPr>
          <p:nvPr/>
        </p:nvSpPr>
        <p:spPr>
          <a:xfrm>
            <a:off x="605051" y="4934527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9F460-0291-4590-81CD-FD23873827FA}"/>
              </a:ext>
            </a:extLst>
          </p:cNvPr>
          <p:cNvSpPr/>
          <p:nvPr/>
        </p:nvSpPr>
        <p:spPr>
          <a:xfrm>
            <a:off x="7660945" y="0"/>
            <a:ext cx="4531055" cy="1920526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2D203D-C1C0-4EB4-8B74-0D11B48E2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94037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4EF1B278-672F-4869-8F9E-50E0588E2144}"/>
              </a:ext>
            </a:extLst>
          </p:cNvPr>
          <p:cNvSpPr txBox="1">
            <a:spLocks/>
          </p:cNvSpPr>
          <p:nvPr/>
        </p:nvSpPr>
        <p:spPr>
          <a:xfrm>
            <a:off x="6467306" y="3690565"/>
            <a:ext cx="5119643" cy="1920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979BE5-7AF5-42FD-8510-52C6D8B3D513}"/>
              </a:ext>
            </a:extLst>
          </p:cNvPr>
          <p:cNvSpPr txBox="1">
            <a:spLocks/>
          </p:cNvSpPr>
          <p:nvPr/>
        </p:nvSpPr>
        <p:spPr>
          <a:xfrm>
            <a:off x="605051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206CFE-494A-487E-A34F-214A95A8ECC2}"/>
              </a:ext>
            </a:extLst>
          </p:cNvPr>
          <p:cNvSpPr/>
          <p:nvPr/>
        </p:nvSpPr>
        <p:spPr>
          <a:xfrm>
            <a:off x="605052" y="2683285"/>
            <a:ext cx="4574105" cy="1229866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E70850E-7D8B-4816-BAF2-96CB9DCBA6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11361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A3FA10B-5F4C-4835-A458-D561786261EB}"/>
              </a:ext>
            </a:extLst>
          </p:cNvPr>
          <p:cNvSpPr txBox="1">
            <a:spLocks/>
          </p:cNvSpPr>
          <p:nvPr/>
        </p:nvSpPr>
        <p:spPr>
          <a:xfrm>
            <a:off x="7942263" y="706374"/>
            <a:ext cx="3669952" cy="1588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FC5F2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5EA8601-D97D-4A0A-A779-D27105761B39}"/>
              </a:ext>
            </a:extLst>
          </p:cNvPr>
          <p:cNvSpPr txBox="1">
            <a:spLocks/>
          </p:cNvSpPr>
          <p:nvPr/>
        </p:nvSpPr>
        <p:spPr>
          <a:xfrm>
            <a:off x="8229599" y="4397301"/>
            <a:ext cx="3382615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2A7C6F-93B1-431C-926E-2DFBD651A0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6379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162AA17-7C99-4CEB-8219-B66A9F95B7DA}"/>
              </a:ext>
            </a:extLst>
          </p:cNvPr>
          <p:cNvSpPr/>
          <p:nvPr/>
        </p:nvSpPr>
        <p:spPr>
          <a:xfrm>
            <a:off x="5270026" y="3928517"/>
            <a:ext cx="1222044" cy="224027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AF5FADF-86FD-4DD5-BE69-809DD8F5CE7D}"/>
              </a:ext>
            </a:extLst>
          </p:cNvPr>
          <p:cNvSpPr txBox="1">
            <a:spLocks/>
          </p:cNvSpPr>
          <p:nvPr/>
        </p:nvSpPr>
        <p:spPr>
          <a:xfrm>
            <a:off x="605051" y="709683"/>
            <a:ext cx="5119643" cy="1920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984C611-59CF-478D-8BA9-8B92538E11D7}"/>
              </a:ext>
            </a:extLst>
          </p:cNvPr>
          <p:cNvSpPr txBox="1">
            <a:spLocks/>
          </p:cNvSpPr>
          <p:nvPr/>
        </p:nvSpPr>
        <p:spPr>
          <a:xfrm>
            <a:off x="605051" y="3928517"/>
            <a:ext cx="3090649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58F6C1-E01F-4A38-9E7F-924CAC1C3C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636F91B-3AE9-4A9A-A079-068C82767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6951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E7AD882-3C27-4A24-A21A-0646D67E386C}"/>
              </a:ext>
            </a:extLst>
          </p:cNvPr>
          <p:cNvSpPr txBox="1">
            <a:spLocks/>
          </p:cNvSpPr>
          <p:nvPr/>
        </p:nvSpPr>
        <p:spPr>
          <a:xfrm>
            <a:off x="628651" y="4087792"/>
            <a:ext cx="5467349" cy="16954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Students’ struggle</a:t>
            </a:r>
          </a:p>
          <a:p>
            <a:pPr algn="just"/>
            <a:r>
              <a:rPr lang="en-US" sz="28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Time management</a:t>
            </a:r>
          </a:p>
          <a:p>
            <a:pPr algn="just"/>
            <a:r>
              <a:rPr lang="en-US" sz="28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E039B-0EA3-4315-873A-0E5357A46D63}"/>
              </a:ext>
            </a:extLst>
          </p:cNvPr>
          <p:cNvSpPr txBox="1">
            <a:spLocks/>
          </p:cNvSpPr>
          <p:nvPr/>
        </p:nvSpPr>
        <p:spPr>
          <a:xfrm>
            <a:off x="7724988" y="1113080"/>
            <a:ext cx="3852649" cy="7721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33077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18E624F-FB75-4281-8BA9-5418345DA1D5}"/>
              </a:ext>
            </a:extLst>
          </p:cNvPr>
          <p:cNvSpPr txBox="1">
            <a:spLocks/>
          </p:cNvSpPr>
          <p:nvPr/>
        </p:nvSpPr>
        <p:spPr>
          <a:xfrm>
            <a:off x="7942263" y="706374"/>
            <a:ext cx="3669952" cy="158812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FC5F2A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8CB6C3F-B4DE-433F-8FE4-784998BB633A}"/>
              </a:ext>
            </a:extLst>
          </p:cNvPr>
          <p:cNvSpPr txBox="1">
            <a:spLocks/>
          </p:cNvSpPr>
          <p:nvPr/>
        </p:nvSpPr>
        <p:spPr>
          <a:xfrm>
            <a:off x="8229599" y="4397301"/>
            <a:ext cx="3382615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0ED8E6-D420-474F-A7D2-C803B0E8CAF1}"/>
              </a:ext>
            </a:extLst>
          </p:cNvPr>
          <p:cNvSpPr/>
          <p:nvPr/>
        </p:nvSpPr>
        <p:spPr>
          <a:xfrm>
            <a:off x="5805984" y="3928517"/>
            <a:ext cx="1222044" cy="224027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9A6A4C1-C860-4207-B152-24A2429DEA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8467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157D483-ACFC-44CC-852C-50B4664F75D7}"/>
              </a:ext>
            </a:extLst>
          </p:cNvPr>
          <p:cNvSpPr txBox="1">
            <a:spLocks/>
          </p:cNvSpPr>
          <p:nvPr/>
        </p:nvSpPr>
        <p:spPr>
          <a:xfrm>
            <a:off x="3536178" y="394522"/>
            <a:ext cx="5119643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5A082A6-0975-4733-A10B-79C2F75E4FC9}"/>
              </a:ext>
            </a:extLst>
          </p:cNvPr>
          <p:cNvSpPr txBox="1">
            <a:spLocks/>
          </p:cNvSpPr>
          <p:nvPr/>
        </p:nvSpPr>
        <p:spPr>
          <a:xfrm>
            <a:off x="2388501" y="5281067"/>
            <a:ext cx="7414999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D3B357-F72B-41E3-A960-3DE0EDA8A4AE}"/>
              </a:ext>
            </a:extLst>
          </p:cNvPr>
          <p:cNvSpPr/>
          <p:nvPr/>
        </p:nvSpPr>
        <p:spPr>
          <a:xfrm>
            <a:off x="0" y="3242314"/>
            <a:ext cx="1222044" cy="224027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1CA726B-B39C-4784-91F5-98B87EEECC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60598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01AC359F-BF42-49CB-B794-57A03550C006}"/>
              </a:ext>
            </a:extLst>
          </p:cNvPr>
          <p:cNvSpPr txBox="1">
            <a:spLocks/>
          </p:cNvSpPr>
          <p:nvPr/>
        </p:nvSpPr>
        <p:spPr>
          <a:xfrm>
            <a:off x="605051" y="709683"/>
            <a:ext cx="5119643" cy="1920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29081E8-ADD6-4917-82AB-BCB5C58334FB}"/>
              </a:ext>
            </a:extLst>
          </p:cNvPr>
          <p:cNvSpPr txBox="1">
            <a:spLocks/>
          </p:cNvSpPr>
          <p:nvPr/>
        </p:nvSpPr>
        <p:spPr>
          <a:xfrm>
            <a:off x="6991350" y="4819650"/>
            <a:ext cx="4552950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CF699-4B10-47FB-B305-753CF2B7E573}"/>
              </a:ext>
            </a:extLst>
          </p:cNvPr>
          <p:cNvSpPr/>
          <p:nvPr/>
        </p:nvSpPr>
        <p:spPr>
          <a:xfrm>
            <a:off x="7507705" y="647700"/>
            <a:ext cx="4036596" cy="3710115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01D05C7-CE81-41A8-AF58-065BAE524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E6C0E21-721E-4EB6-B165-6B032DDD69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43782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EACE6654-5CB1-4575-AAC8-740D691CB653}"/>
              </a:ext>
            </a:extLst>
          </p:cNvPr>
          <p:cNvSpPr txBox="1">
            <a:spLocks/>
          </p:cNvSpPr>
          <p:nvPr/>
        </p:nvSpPr>
        <p:spPr>
          <a:xfrm>
            <a:off x="2052851" y="1291381"/>
            <a:ext cx="5119643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ABA4DD-8F5A-4559-87FC-52E634D1451D}"/>
              </a:ext>
            </a:extLst>
          </p:cNvPr>
          <p:cNvSpPr txBox="1">
            <a:spLocks/>
          </p:cNvSpPr>
          <p:nvPr/>
        </p:nvSpPr>
        <p:spPr>
          <a:xfrm>
            <a:off x="2052851" y="3928517"/>
            <a:ext cx="4403677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416E0-3385-4868-9996-6B5FC41D1C50}"/>
              </a:ext>
            </a:extLst>
          </p:cNvPr>
          <p:cNvSpPr/>
          <p:nvPr/>
        </p:nvSpPr>
        <p:spPr>
          <a:xfrm>
            <a:off x="8210833" y="5394562"/>
            <a:ext cx="1222044" cy="1463438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49F7F16-C6A7-48CC-82B1-99478DBAC6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07439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9AEA41E1-67A3-4F54-A2EE-723D3C7E3CB6}"/>
              </a:ext>
            </a:extLst>
          </p:cNvPr>
          <p:cNvSpPr txBox="1">
            <a:spLocks/>
          </p:cNvSpPr>
          <p:nvPr/>
        </p:nvSpPr>
        <p:spPr>
          <a:xfrm>
            <a:off x="605051" y="1291381"/>
            <a:ext cx="5119643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FEA2A70-1FC1-4857-9D69-88024FAB3526}"/>
              </a:ext>
            </a:extLst>
          </p:cNvPr>
          <p:cNvSpPr txBox="1">
            <a:spLocks/>
          </p:cNvSpPr>
          <p:nvPr/>
        </p:nvSpPr>
        <p:spPr>
          <a:xfrm>
            <a:off x="605051" y="3928517"/>
            <a:ext cx="4403677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221D268-FF4F-4617-9767-9EF9BF13A1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7683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E22935D-2698-428C-9A25-E1BEE6885D17}"/>
              </a:ext>
            </a:extLst>
          </p:cNvPr>
          <p:cNvSpPr txBox="1">
            <a:spLocks/>
          </p:cNvSpPr>
          <p:nvPr/>
        </p:nvSpPr>
        <p:spPr>
          <a:xfrm>
            <a:off x="5200650" y="4366667"/>
            <a:ext cx="5467349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D61B1F28-08F8-4314-B765-2FDF7D5DD146}"/>
              </a:ext>
            </a:extLst>
          </p:cNvPr>
          <p:cNvSpPr txBox="1">
            <a:spLocks/>
          </p:cNvSpPr>
          <p:nvPr/>
        </p:nvSpPr>
        <p:spPr>
          <a:xfrm>
            <a:off x="605051" y="958982"/>
            <a:ext cx="3852649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912E8C-43E9-42AD-B992-29A94B2E576D}"/>
              </a:ext>
            </a:extLst>
          </p:cNvPr>
          <p:cNvSpPr/>
          <p:nvPr/>
        </p:nvSpPr>
        <p:spPr>
          <a:xfrm>
            <a:off x="5200650" y="958982"/>
            <a:ext cx="1705476" cy="2470018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F6E2F2D-8D45-4E28-96C5-C5513F06B1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75333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E1784F-C317-456C-9D8A-C3F4D9732F5E}"/>
              </a:ext>
            </a:extLst>
          </p:cNvPr>
          <p:cNvSpPr/>
          <p:nvPr/>
        </p:nvSpPr>
        <p:spPr>
          <a:xfrm>
            <a:off x="951078" y="3928517"/>
            <a:ext cx="1222044" cy="224027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02EFA69-1389-4552-8202-88AE3BAA7FB2}"/>
              </a:ext>
            </a:extLst>
          </p:cNvPr>
          <p:cNvSpPr txBox="1">
            <a:spLocks/>
          </p:cNvSpPr>
          <p:nvPr/>
        </p:nvSpPr>
        <p:spPr>
          <a:xfrm>
            <a:off x="6972302" y="958982"/>
            <a:ext cx="3852649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2AA235-955C-4B92-B4B9-9E595CC1CA5F}"/>
              </a:ext>
            </a:extLst>
          </p:cNvPr>
          <p:cNvSpPr txBox="1">
            <a:spLocks/>
          </p:cNvSpPr>
          <p:nvPr/>
        </p:nvSpPr>
        <p:spPr>
          <a:xfrm>
            <a:off x="6972301" y="4305300"/>
            <a:ext cx="3852650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55E2C27-CF60-4D75-AD06-C378018C48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471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00091F-69C3-4327-B46B-29B35643A896}"/>
              </a:ext>
            </a:extLst>
          </p:cNvPr>
          <p:cNvSpPr/>
          <p:nvPr/>
        </p:nvSpPr>
        <p:spPr>
          <a:xfrm>
            <a:off x="5484978" y="3947567"/>
            <a:ext cx="1222044" cy="224027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F405F0-82E6-4E70-9E48-7BF0B4FEECA0}"/>
              </a:ext>
            </a:extLst>
          </p:cNvPr>
          <p:cNvSpPr txBox="1">
            <a:spLocks/>
          </p:cNvSpPr>
          <p:nvPr/>
        </p:nvSpPr>
        <p:spPr>
          <a:xfrm>
            <a:off x="6972302" y="958982"/>
            <a:ext cx="3852649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2380DCE-3DBA-479F-BB1A-3A747275EE9E}"/>
              </a:ext>
            </a:extLst>
          </p:cNvPr>
          <p:cNvSpPr txBox="1">
            <a:spLocks/>
          </p:cNvSpPr>
          <p:nvPr/>
        </p:nvSpPr>
        <p:spPr>
          <a:xfrm>
            <a:off x="6972301" y="4305300"/>
            <a:ext cx="3852650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F2DFF7-A8CD-411A-98A2-44523805E1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2379D01-F4FD-4AA8-9CF5-348DD438D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5987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1AF43-43ED-4A6B-B307-1768C262CDE1}"/>
              </a:ext>
            </a:extLst>
          </p:cNvPr>
          <p:cNvSpPr/>
          <p:nvPr/>
        </p:nvSpPr>
        <p:spPr>
          <a:xfrm>
            <a:off x="-66250" y="1543050"/>
            <a:ext cx="5181600" cy="3771900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D3C8559-5D01-4D85-BE67-2F0B8BD9CE34}"/>
              </a:ext>
            </a:extLst>
          </p:cNvPr>
          <p:cNvSpPr txBox="1">
            <a:spLocks/>
          </p:cNvSpPr>
          <p:nvPr/>
        </p:nvSpPr>
        <p:spPr>
          <a:xfrm>
            <a:off x="7786901" y="958982"/>
            <a:ext cx="3852649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E4AFBA2-2420-4F04-A061-D40177EE4613}"/>
              </a:ext>
            </a:extLst>
          </p:cNvPr>
          <p:cNvSpPr txBox="1">
            <a:spLocks/>
          </p:cNvSpPr>
          <p:nvPr/>
        </p:nvSpPr>
        <p:spPr>
          <a:xfrm>
            <a:off x="386400" y="3600450"/>
            <a:ext cx="4276299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973ED4-1A6E-464B-B37E-04C56CFB8F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745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4308759E-A7F4-4F41-A49B-86FDA55B92F8}"/>
              </a:ext>
            </a:extLst>
          </p:cNvPr>
          <p:cNvSpPr txBox="1">
            <a:spLocks/>
          </p:cNvSpPr>
          <p:nvPr/>
        </p:nvSpPr>
        <p:spPr>
          <a:xfrm>
            <a:off x="8153400" y="958982"/>
            <a:ext cx="3414501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624225-FF1A-4765-92A4-5EDF6AE5C4C6}"/>
              </a:ext>
            </a:extLst>
          </p:cNvPr>
          <p:cNvSpPr txBox="1">
            <a:spLocks/>
          </p:cNvSpPr>
          <p:nvPr/>
        </p:nvSpPr>
        <p:spPr>
          <a:xfrm>
            <a:off x="571500" y="4305300"/>
            <a:ext cx="7353299" cy="99060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E1426-AC6D-41AE-B021-11571366D3D8}"/>
              </a:ext>
            </a:extLst>
          </p:cNvPr>
          <p:cNvSpPr/>
          <p:nvPr/>
        </p:nvSpPr>
        <p:spPr>
          <a:xfrm>
            <a:off x="4999196" y="1669946"/>
            <a:ext cx="2925603" cy="1809750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55C4A2-1D9A-4D94-99DE-725CA5FB97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4487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B24AAD2-C0CA-4A34-A1E9-9916C7C1EA80}"/>
              </a:ext>
            </a:extLst>
          </p:cNvPr>
          <p:cNvSpPr txBox="1">
            <a:spLocks/>
          </p:cNvSpPr>
          <p:nvPr/>
        </p:nvSpPr>
        <p:spPr>
          <a:xfrm>
            <a:off x="7790449" y="1235752"/>
            <a:ext cx="3852649" cy="7721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Findings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672C431-F181-46E3-A872-4994135CA134}"/>
              </a:ext>
            </a:extLst>
          </p:cNvPr>
          <p:cNvSpPr txBox="1">
            <a:spLocks/>
          </p:cNvSpPr>
          <p:nvPr/>
        </p:nvSpPr>
        <p:spPr>
          <a:xfrm>
            <a:off x="7790448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Overworking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Free time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Weekends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8745407-16F8-4124-86D6-647BE397A741}"/>
              </a:ext>
            </a:extLst>
          </p:cNvPr>
          <p:cNvSpPr txBox="1">
            <a:spLocks/>
          </p:cNvSpPr>
          <p:nvPr/>
        </p:nvSpPr>
        <p:spPr>
          <a:xfrm>
            <a:off x="3435016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School activities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Hobbies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Social Media</a:t>
            </a: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6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CF46B053-1B29-4551-92B9-A0F0EE9387C4}"/>
              </a:ext>
            </a:extLst>
          </p:cNvPr>
          <p:cNvSpPr/>
          <p:nvPr/>
        </p:nvSpPr>
        <p:spPr>
          <a:xfrm>
            <a:off x="2247788" y="3864420"/>
            <a:ext cx="1351776" cy="1165323"/>
          </a:xfrm>
          <a:prstGeom prst="hexagon">
            <a:avLst/>
          </a:prstGeom>
          <a:solidFill>
            <a:srgbClr val="9E4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EC1DDDD-0CEC-4350-A231-009CF15D341B}"/>
              </a:ext>
            </a:extLst>
          </p:cNvPr>
          <p:cNvSpPr/>
          <p:nvPr/>
        </p:nvSpPr>
        <p:spPr>
          <a:xfrm>
            <a:off x="1082844" y="4490852"/>
            <a:ext cx="1351776" cy="1165323"/>
          </a:xfrm>
          <a:prstGeom prst="hexagon">
            <a:avLst/>
          </a:prstGeom>
          <a:solidFill>
            <a:srgbClr val="F0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72B6EF7-A6F6-4D45-9DDA-00C110D1292B}"/>
              </a:ext>
            </a:extLst>
          </p:cNvPr>
          <p:cNvSpPr/>
          <p:nvPr/>
        </p:nvSpPr>
        <p:spPr>
          <a:xfrm>
            <a:off x="2247788" y="2611554"/>
            <a:ext cx="1351776" cy="1165323"/>
          </a:xfrm>
          <a:prstGeom prst="hexagon">
            <a:avLst/>
          </a:prstGeom>
          <a:solidFill>
            <a:srgbClr val="FC5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452E64C5-E9FC-4CAF-BD5F-F14D2E95315C}"/>
              </a:ext>
            </a:extLst>
          </p:cNvPr>
          <p:cNvSpPr/>
          <p:nvPr/>
        </p:nvSpPr>
        <p:spPr>
          <a:xfrm>
            <a:off x="2247787" y="5117285"/>
            <a:ext cx="1351776" cy="1165323"/>
          </a:xfrm>
          <a:prstGeom prst="hexagon">
            <a:avLst/>
          </a:prstGeom>
          <a:solidFill>
            <a:srgbClr val="FC5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CC78EE05-FBFC-4144-9671-AD099B113F0B}"/>
              </a:ext>
            </a:extLst>
          </p:cNvPr>
          <p:cNvSpPr/>
          <p:nvPr/>
        </p:nvSpPr>
        <p:spPr>
          <a:xfrm>
            <a:off x="3412731" y="3237987"/>
            <a:ext cx="1351776" cy="1165323"/>
          </a:xfrm>
          <a:prstGeom prst="hexagon">
            <a:avLst/>
          </a:prstGeom>
          <a:solidFill>
            <a:srgbClr val="039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2FB2B2B7-A37C-4E14-837A-1C418C3D73AD}"/>
              </a:ext>
            </a:extLst>
          </p:cNvPr>
          <p:cNvSpPr/>
          <p:nvPr/>
        </p:nvSpPr>
        <p:spPr>
          <a:xfrm>
            <a:off x="3412731" y="1974132"/>
            <a:ext cx="1351776" cy="1165323"/>
          </a:xfrm>
          <a:prstGeom prst="hexagon">
            <a:avLst/>
          </a:prstGeom>
          <a:solidFill>
            <a:srgbClr val="F04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Open envelope">
            <a:extLst>
              <a:ext uri="{FF2B5EF4-FFF2-40B4-BE49-F238E27FC236}">
                <a16:creationId xmlns:a16="http://schemas.microsoft.com/office/drawing/2014/main" id="{5BF65930-056A-42F9-A5F3-C83638A42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7979" y="5285108"/>
            <a:ext cx="742134" cy="742134"/>
          </a:xfrm>
          <a:prstGeom prst="rect">
            <a:avLst/>
          </a:prstGeom>
        </p:spPr>
      </p:pic>
      <p:pic>
        <p:nvPicPr>
          <p:cNvPr id="21" name="Graphic 20" descr="Download from cloud">
            <a:extLst>
              <a:ext uri="{FF2B5EF4-FFF2-40B4-BE49-F238E27FC236}">
                <a16:creationId xmlns:a16="http://schemas.microsoft.com/office/drawing/2014/main" id="{12718407-624B-4434-A494-5DBDC4B59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2293" y="4702446"/>
            <a:ext cx="742134" cy="742134"/>
          </a:xfrm>
          <a:prstGeom prst="rect">
            <a:avLst/>
          </a:prstGeom>
        </p:spPr>
      </p:pic>
      <p:pic>
        <p:nvPicPr>
          <p:cNvPr id="22" name="Graphic 21" descr="Satellite dish">
            <a:extLst>
              <a:ext uri="{FF2B5EF4-FFF2-40B4-BE49-F238E27FC236}">
                <a16:creationId xmlns:a16="http://schemas.microsoft.com/office/drawing/2014/main" id="{791E5BDE-D12B-475B-A8F9-CD39013A9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7147" y="4076014"/>
            <a:ext cx="742134" cy="742134"/>
          </a:xfrm>
          <a:prstGeom prst="rect">
            <a:avLst/>
          </a:prstGeom>
        </p:spPr>
      </p:pic>
      <p:pic>
        <p:nvPicPr>
          <p:cNvPr id="23" name="Graphic 22" descr="Document">
            <a:extLst>
              <a:ext uri="{FF2B5EF4-FFF2-40B4-BE49-F238E27FC236}">
                <a16:creationId xmlns:a16="http://schemas.microsoft.com/office/drawing/2014/main" id="{296E69E2-354D-4112-B533-C44B4BCC5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7551" y="3408169"/>
            <a:ext cx="742134" cy="742134"/>
          </a:xfrm>
          <a:prstGeom prst="rect">
            <a:avLst/>
          </a:prstGeom>
        </p:spPr>
      </p:pic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271B74C6-5A0B-4666-859F-B655D1342F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2608" y="2866920"/>
            <a:ext cx="742134" cy="742134"/>
          </a:xfrm>
          <a:prstGeom prst="rect">
            <a:avLst/>
          </a:prstGeom>
        </p:spPr>
      </p:pic>
      <p:pic>
        <p:nvPicPr>
          <p:cNvPr id="25" name="Graphic 24" descr="Employee Badge">
            <a:extLst>
              <a:ext uri="{FF2B5EF4-FFF2-40B4-BE49-F238E27FC236}">
                <a16:creationId xmlns:a16="http://schemas.microsoft.com/office/drawing/2014/main" id="{553B3C73-31F5-43EC-8B2A-98A3CD4D99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7551" y="2185727"/>
            <a:ext cx="742134" cy="742134"/>
          </a:xfrm>
          <a:prstGeom prst="rect">
            <a:avLst/>
          </a:prstGeo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51B03E3-CB6E-4174-A340-EA5B342E95FC}"/>
              </a:ext>
            </a:extLst>
          </p:cNvPr>
          <p:cNvSpPr txBox="1">
            <a:spLocks/>
          </p:cNvSpPr>
          <p:nvPr/>
        </p:nvSpPr>
        <p:spPr>
          <a:xfrm>
            <a:off x="7374593" y="2217459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793A8C47-C917-46AE-914C-375467BAFA9F}"/>
              </a:ext>
            </a:extLst>
          </p:cNvPr>
          <p:cNvSpPr txBox="1">
            <a:spLocks/>
          </p:cNvSpPr>
          <p:nvPr/>
        </p:nvSpPr>
        <p:spPr>
          <a:xfrm>
            <a:off x="7374593" y="3570593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73305CB-586E-445D-BFA7-3D0B3676BD63}"/>
              </a:ext>
            </a:extLst>
          </p:cNvPr>
          <p:cNvSpPr txBox="1">
            <a:spLocks/>
          </p:cNvSpPr>
          <p:nvPr/>
        </p:nvSpPr>
        <p:spPr>
          <a:xfrm>
            <a:off x="7374593" y="4984116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482C6247-39F9-47DB-A89F-00FD147B12D0}"/>
              </a:ext>
            </a:extLst>
          </p:cNvPr>
          <p:cNvSpPr txBox="1">
            <a:spLocks/>
          </p:cNvSpPr>
          <p:nvPr/>
        </p:nvSpPr>
        <p:spPr>
          <a:xfrm>
            <a:off x="2755428" y="575392"/>
            <a:ext cx="6681144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48950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phone">
                <a:extLst>
                  <a:ext uri="{FF2B5EF4-FFF2-40B4-BE49-F238E27FC236}">
                    <a16:creationId xmlns:a16="http://schemas.microsoft.com/office/drawing/2014/main" id="{F202AEEB-55CD-4725-831D-331C89237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8280054"/>
                  </p:ext>
                </p:extLst>
              </p:nvPr>
            </p:nvGraphicFramePr>
            <p:xfrm>
              <a:off x="5882711" y="1581417"/>
              <a:ext cx="4864254" cy="36951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4254" cy="3695165"/>
                    </a:xfrm>
                    <a:prstGeom prst="rect">
                      <a:avLst/>
                    </a:prstGeom>
                  </am3d:spPr>
                  <am3d:camera>
                    <am3d:pos x="0" y="0" z="57281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6571" d="1000000"/>
                    <am3d:preTrans dx="7645421" dy="2457195" dz="-9249165"/>
                    <am3d:scale>
                      <am3d:sx n="1000000" d="1000000"/>
                      <am3d:sy n="1000000" d="1000000"/>
                      <am3d:sz n="1000000" d="1000000"/>
                    </am3d:scale>
                    <am3d:rot ax="-14179" ay="-1943094" az="7591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171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phone">
                <a:extLst>
                  <a:ext uri="{FF2B5EF4-FFF2-40B4-BE49-F238E27FC236}">
                    <a16:creationId xmlns:a16="http://schemas.microsoft.com/office/drawing/2014/main" id="{F202AEEB-55CD-4725-831D-331C89237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82711" y="1581417"/>
                <a:ext cx="4864254" cy="369516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57EA1D9-8A32-48FE-BB4B-92B2DF50A5C3}"/>
              </a:ext>
            </a:extLst>
          </p:cNvPr>
          <p:cNvSpPr txBox="1">
            <a:spLocks/>
          </p:cNvSpPr>
          <p:nvPr/>
        </p:nvSpPr>
        <p:spPr>
          <a:xfrm>
            <a:off x="1113923" y="1199613"/>
            <a:ext cx="3414501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F75335-6AFB-4A0F-9966-85D822DA6C43}"/>
              </a:ext>
            </a:extLst>
          </p:cNvPr>
          <p:cNvSpPr txBox="1">
            <a:spLocks/>
          </p:cNvSpPr>
          <p:nvPr/>
        </p:nvSpPr>
        <p:spPr>
          <a:xfrm>
            <a:off x="1113923" y="3841081"/>
            <a:ext cx="3790949" cy="180975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</p:spTree>
    <p:extLst>
      <p:ext uri="{BB962C8B-B14F-4D97-AF65-F5344CB8AC3E}">
        <p14:creationId xmlns:p14="http://schemas.microsoft.com/office/powerpoint/2010/main" val="121658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phone">
                <a:extLst>
                  <a:ext uri="{FF2B5EF4-FFF2-40B4-BE49-F238E27FC236}">
                    <a16:creationId xmlns:a16="http://schemas.microsoft.com/office/drawing/2014/main" id="{F202AEEB-55CD-4725-831D-331C89237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5890383"/>
                  </p:ext>
                </p:extLst>
              </p:nvPr>
            </p:nvGraphicFramePr>
            <p:xfrm>
              <a:off x="886218" y="1390966"/>
              <a:ext cx="4895090" cy="40760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95090" cy="4076067"/>
                    </a:xfrm>
                    <a:prstGeom prst="rect">
                      <a:avLst/>
                    </a:prstGeom>
                  </am3d:spPr>
                  <am3d:camera>
                    <am3d:pos x="0" y="0" z="572812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6571" d="1000000"/>
                    <am3d:preTrans dx="7645421" dy="2457195" dz="-9249165"/>
                    <am3d:scale>
                      <am3d:sx n="1000000" d="1000000"/>
                      <am3d:sy n="1000000" d="1000000"/>
                      <am3d:sz n="1000000" d="1000000"/>
                    </am3d:scale>
                    <am3d:rot ax="-818637" ay="-2274215" az="508888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17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phone">
                <a:extLst>
                  <a:ext uri="{FF2B5EF4-FFF2-40B4-BE49-F238E27FC236}">
                    <a16:creationId xmlns:a16="http://schemas.microsoft.com/office/drawing/2014/main" id="{F202AEEB-55CD-4725-831D-331C89237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6218" y="1390966"/>
                <a:ext cx="4895090" cy="407606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206BEB-39A8-44D3-A484-0908D71EA421}"/>
              </a:ext>
            </a:extLst>
          </p:cNvPr>
          <p:cNvSpPr txBox="1">
            <a:spLocks/>
          </p:cNvSpPr>
          <p:nvPr/>
        </p:nvSpPr>
        <p:spPr>
          <a:xfrm>
            <a:off x="7746792" y="1199613"/>
            <a:ext cx="3414501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0BA3B24-D8F4-454D-8DCE-6D2F4D830A6F}"/>
              </a:ext>
            </a:extLst>
          </p:cNvPr>
          <p:cNvSpPr txBox="1">
            <a:spLocks/>
          </p:cNvSpPr>
          <p:nvPr/>
        </p:nvSpPr>
        <p:spPr>
          <a:xfrm>
            <a:off x="7370344" y="3841081"/>
            <a:ext cx="3790949" cy="180975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F0496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</p:spTree>
    <p:extLst>
      <p:ext uri="{BB962C8B-B14F-4D97-AF65-F5344CB8AC3E}">
        <p14:creationId xmlns:p14="http://schemas.microsoft.com/office/powerpoint/2010/main" val="156727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D004AC-398F-42D3-9B2D-9D586F5FC907}"/>
              </a:ext>
            </a:extLst>
          </p:cNvPr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A73B161-38D0-4CCB-8494-8D4E2E95A48E}"/>
              </a:ext>
            </a:extLst>
          </p:cNvPr>
          <p:cNvSpPr txBox="1">
            <a:spLocks/>
          </p:cNvSpPr>
          <p:nvPr/>
        </p:nvSpPr>
        <p:spPr>
          <a:xfrm>
            <a:off x="704850" y="958982"/>
            <a:ext cx="3414501" cy="142192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51E658F-6987-4BBD-AA7B-D8F698A2D0B1}"/>
              </a:ext>
            </a:extLst>
          </p:cNvPr>
          <p:cNvSpPr txBox="1">
            <a:spLocks/>
          </p:cNvSpPr>
          <p:nvPr/>
        </p:nvSpPr>
        <p:spPr>
          <a:xfrm>
            <a:off x="704850" y="3600450"/>
            <a:ext cx="3790949" cy="180975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1BD86D-166E-4C01-A26B-D0C1A2E3B0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620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Web design">
            <a:extLst>
              <a:ext uri="{FF2B5EF4-FFF2-40B4-BE49-F238E27FC236}">
                <a16:creationId xmlns:a16="http://schemas.microsoft.com/office/drawing/2014/main" id="{AD3B6D01-8350-4A3B-BB37-67D837638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601" y="5239356"/>
            <a:ext cx="914400" cy="914400"/>
          </a:xfrm>
          <a:prstGeom prst="rect">
            <a:avLst/>
          </a:prstGeom>
        </p:spPr>
      </p:pic>
      <p:pic>
        <p:nvPicPr>
          <p:cNvPr id="12" name="Graphic 11" descr="Browser window">
            <a:extLst>
              <a:ext uri="{FF2B5EF4-FFF2-40B4-BE49-F238E27FC236}">
                <a16:creationId xmlns:a16="http://schemas.microsoft.com/office/drawing/2014/main" id="{9460A487-4EE5-48F3-994E-7092E0B22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601" y="3687678"/>
            <a:ext cx="914400" cy="914400"/>
          </a:xfrm>
          <a:prstGeom prst="rect">
            <a:avLst/>
          </a:prstGeom>
        </p:spPr>
      </p:pic>
      <p:pic>
        <p:nvPicPr>
          <p:cNvPr id="13" name="Graphic 12" descr="Wi-Fi">
            <a:extLst>
              <a:ext uri="{FF2B5EF4-FFF2-40B4-BE49-F238E27FC236}">
                <a16:creationId xmlns:a16="http://schemas.microsoft.com/office/drawing/2014/main" id="{86F9E7E9-F486-46DA-95D9-B0B85810F5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832" y="2136000"/>
            <a:ext cx="914400" cy="914400"/>
          </a:xfrm>
          <a:prstGeom prst="rect">
            <a:avLst/>
          </a:prstGeom>
        </p:spPr>
      </p:pic>
      <p:pic>
        <p:nvPicPr>
          <p:cNvPr id="14" name="Graphic 13" descr="Stream">
            <a:extLst>
              <a:ext uri="{FF2B5EF4-FFF2-40B4-BE49-F238E27FC236}">
                <a16:creationId xmlns:a16="http://schemas.microsoft.com/office/drawing/2014/main" id="{0B5879BC-4B48-4D9B-81D6-7E57D878FA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1095" y="5239356"/>
            <a:ext cx="914400" cy="914400"/>
          </a:xfrm>
          <a:prstGeom prst="rect">
            <a:avLst/>
          </a:prstGeom>
        </p:spPr>
      </p:pic>
      <p:pic>
        <p:nvPicPr>
          <p:cNvPr id="15" name="Graphic 14" descr="Wireless">
            <a:extLst>
              <a:ext uri="{FF2B5EF4-FFF2-40B4-BE49-F238E27FC236}">
                <a16:creationId xmlns:a16="http://schemas.microsoft.com/office/drawing/2014/main" id="{208F322F-53C3-4492-8099-C2AF134AEC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6906" y="3687678"/>
            <a:ext cx="914400" cy="914400"/>
          </a:xfrm>
          <a:prstGeom prst="rect">
            <a:avLst/>
          </a:prstGeom>
        </p:spPr>
      </p:pic>
      <p:pic>
        <p:nvPicPr>
          <p:cNvPr id="16" name="Graphic 15" descr="Battery charging">
            <a:extLst>
              <a:ext uri="{FF2B5EF4-FFF2-40B4-BE49-F238E27FC236}">
                <a16:creationId xmlns:a16="http://schemas.microsoft.com/office/drawing/2014/main" id="{159AC037-F963-403F-BEA0-60EB1CC27A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01095" y="2136000"/>
            <a:ext cx="914400" cy="914400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524A996-61D6-4AA5-8AC0-7BE23A0BBF17}"/>
              </a:ext>
            </a:extLst>
          </p:cNvPr>
          <p:cNvSpPr txBox="1">
            <a:spLocks/>
          </p:cNvSpPr>
          <p:nvPr/>
        </p:nvSpPr>
        <p:spPr>
          <a:xfrm>
            <a:off x="2139600" y="2334544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CB85DFC-BA2E-46BD-B09B-3321E994D0D1}"/>
              </a:ext>
            </a:extLst>
          </p:cNvPr>
          <p:cNvSpPr txBox="1">
            <a:spLocks/>
          </p:cNvSpPr>
          <p:nvPr/>
        </p:nvSpPr>
        <p:spPr>
          <a:xfrm>
            <a:off x="2139600" y="3687678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D26ABB2-F61F-4594-AE12-C2975AFF50E0}"/>
              </a:ext>
            </a:extLst>
          </p:cNvPr>
          <p:cNvSpPr txBox="1">
            <a:spLocks/>
          </p:cNvSpPr>
          <p:nvPr/>
        </p:nvSpPr>
        <p:spPr>
          <a:xfrm>
            <a:off x="2139600" y="5101201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38B6270-2902-4705-BFB8-66329B8B6012}"/>
              </a:ext>
            </a:extLst>
          </p:cNvPr>
          <p:cNvSpPr txBox="1">
            <a:spLocks/>
          </p:cNvSpPr>
          <p:nvPr/>
        </p:nvSpPr>
        <p:spPr>
          <a:xfrm>
            <a:off x="8135370" y="2334544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280502E-B346-44F6-8A13-2CBDE1073C26}"/>
              </a:ext>
            </a:extLst>
          </p:cNvPr>
          <p:cNvSpPr txBox="1">
            <a:spLocks/>
          </p:cNvSpPr>
          <p:nvPr/>
        </p:nvSpPr>
        <p:spPr>
          <a:xfrm>
            <a:off x="8135370" y="3687678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6EBD962-7F51-465F-8F3D-95C8E53CE997}"/>
              </a:ext>
            </a:extLst>
          </p:cNvPr>
          <p:cNvSpPr txBox="1">
            <a:spLocks/>
          </p:cNvSpPr>
          <p:nvPr/>
        </p:nvSpPr>
        <p:spPr>
          <a:xfrm>
            <a:off x="8135370" y="5101201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8A9CC662-29FF-4572-8624-BC215FDC1C04}"/>
              </a:ext>
            </a:extLst>
          </p:cNvPr>
          <p:cNvSpPr txBox="1">
            <a:spLocks/>
          </p:cNvSpPr>
          <p:nvPr/>
        </p:nvSpPr>
        <p:spPr>
          <a:xfrm>
            <a:off x="2755428" y="575392"/>
            <a:ext cx="6681144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328139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B941264-CD62-451B-93C9-45C3814EBE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148390"/>
              </p:ext>
            </p:extLst>
          </p:nvPr>
        </p:nvGraphicFramePr>
        <p:xfrm>
          <a:off x="770020" y="1768639"/>
          <a:ext cx="5799222" cy="442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8472ED-2615-4F1C-950A-FDAD7F224CCF}"/>
              </a:ext>
            </a:extLst>
          </p:cNvPr>
          <p:cNvSpPr txBox="1">
            <a:spLocks/>
          </p:cNvSpPr>
          <p:nvPr/>
        </p:nvSpPr>
        <p:spPr>
          <a:xfrm>
            <a:off x="7699951" y="2136623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612A5B1-10D7-419D-ABEE-DC0979A91230}"/>
              </a:ext>
            </a:extLst>
          </p:cNvPr>
          <p:cNvSpPr txBox="1">
            <a:spLocks/>
          </p:cNvSpPr>
          <p:nvPr/>
        </p:nvSpPr>
        <p:spPr>
          <a:xfrm>
            <a:off x="7699951" y="3438740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D668E84-5675-49DA-94B6-61FF4A984F22}"/>
              </a:ext>
            </a:extLst>
          </p:cNvPr>
          <p:cNvSpPr txBox="1">
            <a:spLocks/>
          </p:cNvSpPr>
          <p:nvPr/>
        </p:nvSpPr>
        <p:spPr>
          <a:xfrm>
            <a:off x="7699951" y="4740856"/>
            <a:ext cx="3473242" cy="119071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CC59E81-FA7B-44FC-8880-D42DE8C84014}"/>
              </a:ext>
            </a:extLst>
          </p:cNvPr>
          <p:cNvSpPr txBox="1">
            <a:spLocks/>
          </p:cNvSpPr>
          <p:nvPr/>
        </p:nvSpPr>
        <p:spPr>
          <a:xfrm>
            <a:off x="2755428" y="348930"/>
            <a:ext cx="6681144" cy="8402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60107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">
            <a:extLst>
              <a:ext uri="{FF2B5EF4-FFF2-40B4-BE49-F238E27FC236}">
                <a16:creationId xmlns:a16="http://schemas.microsoft.com/office/drawing/2014/main" id="{2A1ADAE6-A245-475E-B8DA-4D0F68E3FBAD}"/>
              </a:ext>
            </a:extLst>
          </p:cNvPr>
          <p:cNvGrpSpPr/>
          <p:nvPr/>
        </p:nvGrpSpPr>
        <p:grpSpPr>
          <a:xfrm>
            <a:off x="2116556" y="1924467"/>
            <a:ext cx="7958889" cy="3949067"/>
            <a:chOff x="2116556" y="2333541"/>
            <a:chExt cx="7958889" cy="3949067"/>
          </a:xfr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71938D0-2EA3-4146-88CA-7DFF51087EA8}"/>
                </a:ext>
              </a:extLst>
            </p:cNvPr>
            <p:cNvSpPr/>
            <p:nvPr/>
          </p:nvSpPr>
          <p:spPr>
            <a:xfrm>
              <a:off x="5258183" y="2452421"/>
              <a:ext cx="4252841" cy="3220008"/>
            </a:xfrm>
            <a:custGeom>
              <a:avLst/>
              <a:gdLst>
                <a:gd name="connsiteX0" fmla="*/ 4248976 w 4252841"/>
                <a:gd name="connsiteY0" fmla="*/ 304202 h 3220008"/>
                <a:gd name="connsiteX1" fmla="*/ 4247686 w 4252841"/>
                <a:gd name="connsiteY1" fmla="*/ 292810 h 3220008"/>
                <a:gd name="connsiteX2" fmla="*/ 4245787 w 4252841"/>
                <a:gd name="connsiteY2" fmla="*/ 277849 h 3220008"/>
                <a:gd name="connsiteX3" fmla="*/ 4203410 w 4252841"/>
                <a:gd name="connsiteY3" fmla="*/ 264255 h 3220008"/>
                <a:gd name="connsiteX4" fmla="*/ 4001324 w 4252841"/>
                <a:gd name="connsiteY4" fmla="*/ 217854 h 3220008"/>
                <a:gd name="connsiteX5" fmla="*/ 3888472 w 4252841"/>
                <a:gd name="connsiteY5" fmla="*/ 191046 h 3220008"/>
                <a:gd name="connsiteX6" fmla="*/ 3784885 w 4252841"/>
                <a:gd name="connsiteY6" fmla="*/ 177224 h 3220008"/>
                <a:gd name="connsiteX7" fmla="*/ 3733244 w 4252841"/>
                <a:gd name="connsiteY7" fmla="*/ 175553 h 3220008"/>
                <a:gd name="connsiteX8" fmla="*/ 3759672 w 4252841"/>
                <a:gd name="connsiteY8" fmla="*/ 200159 h 3220008"/>
                <a:gd name="connsiteX9" fmla="*/ 3738939 w 4252841"/>
                <a:gd name="connsiteY9" fmla="*/ 200994 h 3220008"/>
                <a:gd name="connsiteX10" fmla="*/ 3569205 w 4252841"/>
                <a:gd name="connsiteY10" fmla="*/ 186337 h 3220008"/>
                <a:gd name="connsiteX11" fmla="*/ 3542625 w 4252841"/>
                <a:gd name="connsiteY11" fmla="*/ 186261 h 3220008"/>
                <a:gd name="connsiteX12" fmla="*/ 3526297 w 4252841"/>
                <a:gd name="connsiteY12" fmla="*/ 179654 h 3220008"/>
                <a:gd name="connsiteX13" fmla="*/ 3481870 w 4252841"/>
                <a:gd name="connsiteY13" fmla="*/ 158086 h 3220008"/>
                <a:gd name="connsiteX14" fmla="*/ 3405851 w 4252841"/>
                <a:gd name="connsiteY14" fmla="*/ 152922 h 3220008"/>
                <a:gd name="connsiteX15" fmla="*/ 3252748 w 4252841"/>
                <a:gd name="connsiteY15" fmla="*/ 128696 h 3220008"/>
                <a:gd name="connsiteX16" fmla="*/ 3231940 w 4252841"/>
                <a:gd name="connsiteY16" fmla="*/ 123684 h 3220008"/>
                <a:gd name="connsiteX17" fmla="*/ 3108000 w 4252841"/>
                <a:gd name="connsiteY17" fmla="*/ 113811 h 3220008"/>
                <a:gd name="connsiteX18" fmla="*/ 3068509 w 4252841"/>
                <a:gd name="connsiteY18" fmla="*/ 119279 h 3220008"/>
                <a:gd name="connsiteX19" fmla="*/ 3092735 w 4252841"/>
                <a:gd name="connsiteY19" fmla="*/ 139860 h 3220008"/>
                <a:gd name="connsiteX20" fmla="*/ 3028183 w 4252841"/>
                <a:gd name="connsiteY20" fmla="*/ 139708 h 3220008"/>
                <a:gd name="connsiteX21" fmla="*/ 2980491 w 4252841"/>
                <a:gd name="connsiteY21" fmla="*/ 136594 h 3220008"/>
                <a:gd name="connsiteX22" fmla="*/ 2965758 w 4252841"/>
                <a:gd name="connsiteY22" fmla="*/ 146163 h 3220008"/>
                <a:gd name="connsiteX23" fmla="*/ 2951556 w 4252841"/>
                <a:gd name="connsiteY23" fmla="*/ 157782 h 3220008"/>
                <a:gd name="connsiteX24" fmla="*/ 2889510 w 4252841"/>
                <a:gd name="connsiteY24" fmla="*/ 127101 h 3220008"/>
                <a:gd name="connsiteX25" fmla="*/ 2829515 w 4252841"/>
                <a:gd name="connsiteY25" fmla="*/ 98774 h 3220008"/>
                <a:gd name="connsiteX26" fmla="*/ 2762760 w 4252841"/>
                <a:gd name="connsiteY26" fmla="*/ 85864 h 3220008"/>
                <a:gd name="connsiteX27" fmla="*/ 2749698 w 4252841"/>
                <a:gd name="connsiteY27" fmla="*/ 90269 h 3220008"/>
                <a:gd name="connsiteX28" fmla="*/ 2754634 w 4252841"/>
                <a:gd name="connsiteY28" fmla="*/ 101356 h 3220008"/>
                <a:gd name="connsiteX29" fmla="*/ 2755242 w 4252841"/>
                <a:gd name="connsiteY29" fmla="*/ 108115 h 3220008"/>
                <a:gd name="connsiteX30" fmla="*/ 2703220 w 4252841"/>
                <a:gd name="connsiteY30" fmla="*/ 104850 h 3220008"/>
                <a:gd name="connsiteX31" fmla="*/ 2592495 w 4252841"/>
                <a:gd name="connsiteY31" fmla="*/ 93230 h 3220008"/>
                <a:gd name="connsiteX32" fmla="*/ 2563256 w 4252841"/>
                <a:gd name="connsiteY32" fmla="*/ 83965 h 3220008"/>
                <a:gd name="connsiteX33" fmla="*/ 2509792 w 4252841"/>
                <a:gd name="connsiteY33" fmla="*/ 85636 h 3220008"/>
                <a:gd name="connsiteX34" fmla="*/ 2462479 w 4252841"/>
                <a:gd name="connsiteY34" fmla="*/ 93914 h 3220008"/>
                <a:gd name="connsiteX35" fmla="*/ 2509261 w 4252841"/>
                <a:gd name="connsiteY35" fmla="*/ 65283 h 3220008"/>
                <a:gd name="connsiteX36" fmla="*/ 2521639 w 4252841"/>
                <a:gd name="connsiteY36" fmla="*/ 48424 h 3220008"/>
                <a:gd name="connsiteX37" fmla="*/ 2502046 w 4252841"/>
                <a:gd name="connsiteY37" fmla="*/ 30273 h 3220008"/>
                <a:gd name="connsiteX38" fmla="*/ 2393522 w 4252841"/>
                <a:gd name="connsiteY38" fmla="*/ 20249 h 3220008"/>
                <a:gd name="connsiteX39" fmla="*/ 2363297 w 4252841"/>
                <a:gd name="connsiteY39" fmla="*/ 6427 h 3220008"/>
                <a:gd name="connsiteX40" fmla="*/ 2353652 w 4252841"/>
                <a:gd name="connsiteY40" fmla="*/ 883 h 3220008"/>
                <a:gd name="connsiteX41" fmla="*/ 2274671 w 4252841"/>
                <a:gd name="connsiteY41" fmla="*/ 6579 h 3220008"/>
                <a:gd name="connsiteX42" fmla="*/ 2264418 w 4252841"/>
                <a:gd name="connsiteY42" fmla="*/ 13793 h 3220008"/>
                <a:gd name="connsiteX43" fmla="*/ 2231763 w 4252841"/>
                <a:gd name="connsiteY43" fmla="*/ 36349 h 3220008"/>
                <a:gd name="connsiteX44" fmla="*/ 2093621 w 4252841"/>
                <a:gd name="connsiteY44" fmla="*/ 51461 h 3220008"/>
                <a:gd name="connsiteX45" fmla="*/ 2061725 w 4252841"/>
                <a:gd name="connsiteY45" fmla="*/ 59967 h 3220008"/>
                <a:gd name="connsiteX46" fmla="*/ 2058991 w 4252841"/>
                <a:gd name="connsiteY46" fmla="*/ 74548 h 3220008"/>
                <a:gd name="connsiteX47" fmla="*/ 2064839 w 4252841"/>
                <a:gd name="connsiteY47" fmla="*/ 83282 h 3220008"/>
                <a:gd name="connsiteX48" fmla="*/ 2054434 w 4252841"/>
                <a:gd name="connsiteY48" fmla="*/ 86623 h 3220008"/>
                <a:gd name="connsiteX49" fmla="*/ 2036132 w 4252841"/>
                <a:gd name="connsiteY49" fmla="*/ 86775 h 3220008"/>
                <a:gd name="connsiteX50" fmla="*/ 1986389 w 4252841"/>
                <a:gd name="connsiteY50" fmla="*/ 87838 h 3220008"/>
                <a:gd name="connsiteX51" fmla="*/ 1979478 w 4252841"/>
                <a:gd name="connsiteY51" fmla="*/ 96724 h 3220008"/>
                <a:gd name="connsiteX52" fmla="*/ 2029145 w 4252841"/>
                <a:gd name="connsiteY52" fmla="*/ 124367 h 3220008"/>
                <a:gd name="connsiteX53" fmla="*/ 2035904 w 4252841"/>
                <a:gd name="connsiteY53" fmla="*/ 127481 h 3220008"/>
                <a:gd name="connsiteX54" fmla="*/ 2031272 w 4252841"/>
                <a:gd name="connsiteY54" fmla="*/ 133177 h 3220008"/>
                <a:gd name="connsiteX55" fmla="*/ 2002793 w 4252841"/>
                <a:gd name="connsiteY55" fmla="*/ 130139 h 3220008"/>
                <a:gd name="connsiteX56" fmla="*/ 1940215 w 4252841"/>
                <a:gd name="connsiteY56" fmla="*/ 117153 h 3220008"/>
                <a:gd name="connsiteX57" fmla="*/ 1927608 w 4252841"/>
                <a:gd name="connsiteY57" fmla="*/ 129683 h 3220008"/>
                <a:gd name="connsiteX58" fmla="*/ 1938696 w 4252841"/>
                <a:gd name="connsiteY58" fmla="*/ 142442 h 3220008"/>
                <a:gd name="connsiteX59" fmla="*/ 1950012 w 4252841"/>
                <a:gd name="connsiteY59" fmla="*/ 146771 h 3220008"/>
                <a:gd name="connsiteX60" fmla="*/ 1934063 w 4252841"/>
                <a:gd name="connsiteY60" fmla="*/ 153909 h 3220008"/>
                <a:gd name="connsiteX61" fmla="*/ 1903838 w 4252841"/>
                <a:gd name="connsiteY61" fmla="*/ 123836 h 3220008"/>
                <a:gd name="connsiteX62" fmla="*/ 1895104 w 4252841"/>
                <a:gd name="connsiteY62" fmla="*/ 104318 h 3220008"/>
                <a:gd name="connsiteX63" fmla="*/ 1876118 w 4252841"/>
                <a:gd name="connsiteY63" fmla="*/ 101128 h 3220008"/>
                <a:gd name="connsiteX64" fmla="*/ 1883257 w 4252841"/>
                <a:gd name="connsiteY64" fmla="*/ 114191 h 3220008"/>
                <a:gd name="connsiteX65" fmla="*/ 1884852 w 4252841"/>
                <a:gd name="connsiteY65" fmla="*/ 136670 h 3220008"/>
                <a:gd name="connsiteX66" fmla="*/ 1888422 w 4252841"/>
                <a:gd name="connsiteY66" fmla="*/ 154821 h 3220008"/>
                <a:gd name="connsiteX67" fmla="*/ 1908015 w 4252841"/>
                <a:gd name="connsiteY67" fmla="*/ 177832 h 3220008"/>
                <a:gd name="connsiteX68" fmla="*/ 1951531 w 4252841"/>
                <a:gd name="connsiteY68" fmla="*/ 198944 h 3220008"/>
                <a:gd name="connsiteX69" fmla="*/ 1972111 w 4252841"/>
                <a:gd name="connsiteY69" fmla="*/ 199096 h 3220008"/>
                <a:gd name="connsiteX70" fmla="*/ 1972643 w 4252841"/>
                <a:gd name="connsiteY70" fmla="*/ 205019 h 3220008"/>
                <a:gd name="connsiteX71" fmla="*/ 1955708 w 4252841"/>
                <a:gd name="connsiteY71" fmla="*/ 207374 h 3220008"/>
                <a:gd name="connsiteX72" fmla="*/ 1944544 w 4252841"/>
                <a:gd name="connsiteY72" fmla="*/ 212538 h 3220008"/>
                <a:gd name="connsiteX73" fmla="*/ 1947126 w 4252841"/>
                <a:gd name="connsiteY73" fmla="*/ 223018 h 3220008"/>
                <a:gd name="connsiteX74" fmla="*/ 1947809 w 4252841"/>
                <a:gd name="connsiteY74" fmla="*/ 252408 h 3220008"/>
                <a:gd name="connsiteX75" fmla="*/ 1920773 w 4252841"/>
                <a:gd name="connsiteY75" fmla="*/ 268053 h 3220008"/>
                <a:gd name="connsiteX76" fmla="*/ 1907332 w 4252841"/>
                <a:gd name="connsiteY76" fmla="*/ 262964 h 3220008"/>
                <a:gd name="connsiteX77" fmla="*/ 1914166 w 4252841"/>
                <a:gd name="connsiteY77" fmla="*/ 251725 h 3220008"/>
                <a:gd name="connsiteX78" fmla="*/ 1919558 w 4252841"/>
                <a:gd name="connsiteY78" fmla="*/ 215500 h 3220008"/>
                <a:gd name="connsiteX79" fmla="*/ 1876575 w 4252841"/>
                <a:gd name="connsiteY79" fmla="*/ 159529 h 3220008"/>
                <a:gd name="connsiteX80" fmla="*/ 1869663 w 4252841"/>
                <a:gd name="connsiteY80" fmla="*/ 152542 h 3220008"/>
                <a:gd name="connsiteX81" fmla="*/ 1856221 w 4252841"/>
                <a:gd name="connsiteY81" fmla="*/ 126190 h 3220008"/>
                <a:gd name="connsiteX82" fmla="*/ 1839134 w 4252841"/>
                <a:gd name="connsiteY82" fmla="*/ 109862 h 3220008"/>
                <a:gd name="connsiteX83" fmla="*/ 1819161 w 4252841"/>
                <a:gd name="connsiteY83" fmla="*/ 103179 h 3220008"/>
                <a:gd name="connsiteX84" fmla="*/ 1785138 w 4252841"/>
                <a:gd name="connsiteY84" fmla="*/ 111229 h 3220008"/>
                <a:gd name="connsiteX85" fmla="*/ 1767519 w 4252841"/>
                <a:gd name="connsiteY85" fmla="*/ 149125 h 3220008"/>
                <a:gd name="connsiteX86" fmla="*/ 1766912 w 4252841"/>
                <a:gd name="connsiteY86" fmla="*/ 155124 h 3220008"/>
                <a:gd name="connsiteX87" fmla="*/ 1811035 w 4252841"/>
                <a:gd name="connsiteY87" fmla="*/ 199020 h 3220008"/>
                <a:gd name="connsiteX88" fmla="*/ 1830097 w 4252841"/>
                <a:gd name="connsiteY88" fmla="*/ 218158 h 3220008"/>
                <a:gd name="connsiteX89" fmla="*/ 1804959 w 4252841"/>
                <a:gd name="connsiteY89" fmla="*/ 216942 h 3220008"/>
                <a:gd name="connsiteX90" fmla="*/ 1714738 w 4252841"/>
                <a:gd name="connsiteY90" fmla="*/ 189907 h 3220008"/>
                <a:gd name="connsiteX91" fmla="*/ 1639326 w 4252841"/>
                <a:gd name="connsiteY91" fmla="*/ 170693 h 3220008"/>
                <a:gd name="connsiteX92" fmla="*/ 1622087 w 4252841"/>
                <a:gd name="connsiteY92" fmla="*/ 172591 h 3220008"/>
                <a:gd name="connsiteX93" fmla="*/ 1631884 w 4252841"/>
                <a:gd name="connsiteY93" fmla="*/ 183451 h 3220008"/>
                <a:gd name="connsiteX94" fmla="*/ 1659072 w 4252841"/>
                <a:gd name="connsiteY94" fmla="*/ 195678 h 3220008"/>
                <a:gd name="connsiteX95" fmla="*/ 1661198 w 4252841"/>
                <a:gd name="connsiteY95" fmla="*/ 209804 h 3220008"/>
                <a:gd name="connsiteX96" fmla="*/ 1647680 w 4252841"/>
                <a:gd name="connsiteY96" fmla="*/ 209804 h 3220008"/>
                <a:gd name="connsiteX97" fmla="*/ 1619885 w 4252841"/>
                <a:gd name="connsiteY97" fmla="*/ 204412 h 3220008"/>
                <a:gd name="connsiteX98" fmla="*/ 1604240 w 4252841"/>
                <a:gd name="connsiteY98" fmla="*/ 209272 h 3220008"/>
                <a:gd name="connsiteX99" fmla="*/ 1560421 w 4252841"/>
                <a:gd name="connsiteY99" fmla="*/ 222259 h 3220008"/>
                <a:gd name="connsiteX100" fmla="*/ 1548726 w 4252841"/>
                <a:gd name="connsiteY100" fmla="*/ 219904 h 3220008"/>
                <a:gd name="connsiteX101" fmla="*/ 1525563 w 4252841"/>
                <a:gd name="connsiteY101" fmla="*/ 208968 h 3220008"/>
                <a:gd name="connsiteX102" fmla="*/ 1429646 w 4252841"/>
                <a:gd name="connsiteY102" fmla="*/ 253699 h 3220008"/>
                <a:gd name="connsiteX103" fmla="*/ 1417343 w 4252841"/>
                <a:gd name="connsiteY103" fmla="*/ 257876 h 3220008"/>
                <a:gd name="connsiteX104" fmla="*/ 1401927 w 4252841"/>
                <a:gd name="connsiteY104" fmla="*/ 249674 h 3220008"/>
                <a:gd name="connsiteX105" fmla="*/ 1406939 w 4252841"/>
                <a:gd name="connsiteY105" fmla="*/ 238662 h 3220008"/>
                <a:gd name="connsiteX106" fmla="*/ 1406331 w 4252841"/>
                <a:gd name="connsiteY106" fmla="*/ 223170 h 3220008"/>
                <a:gd name="connsiteX107" fmla="*/ 1359702 w 4252841"/>
                <a:gd name="connsiteY107" fmla="*/ 213297 h 3220008"/>
                <a:gd name="connsiteX108" fmla="*/ 1356133 w 4252841"/>
                <a:gd name="connsiteY108" fmla="*/ 217550 h 3220008"/>
                <a:gd name="connsiteX109" fmla="*/ 1372992 w 4252841"/>
                <a:gd name="connsiteY109" fmla="*/ 256509 h 3220008"/>
                <a:gd name="connsiteX110" fmla="*/ 1378384 w 4252841"/>
                <a:gd name="connsiteY110" fmla="*/ 268660 h 3220008"/>
                <a:gd name="connsiteX111" fmla="*/ 1363499 w 4252841"/>
                <a:gd name="connsiteY111" fmla="*/ 270787 h 3220008"/>
                <a:gd name="connsiteX112" fmla="*/ 1331603 w 4252841"/>
                <a:gd name="connsiteY112" fmla="*/ 275571 h 3220008"/>
                <a:gd name="connsiteX113" fmla="*/ 1311630 w 4252841"/>
                <a:gd name="connsiteY113" fmla="*/ 287038 h 3220008"/>
                <a:gd name="connsiteX114" fmla="*/ 1304643 w 4252841"/>
                <a:gd name="connsiteY114" fmla="*/ 300253 h 3220008"/>
                <a:gd name="connsiteX115" fmla="*/ 1305023 w 4252841"/>
                <a:gd name="connsiteY115" fmla="*/ 311720 h 3220008"/>
                <a:gd name="connsiteX116" fmla="*/ 1292416 w 4252841"/>
                <a:gd name="connsiteY116" fmla="*/ 311416 h 3220008"/>
                <a:gd name="connsiteX117" fmla="*/ 1257254 w 4252841"/>
                <a:gd name="connsiteY117" fmla="*/ 302835 h 3220008"/>
                <a:gd name="connsiteX118" fmla="*/ 1241154 w 4252841"/>
                <a:gd name="connsiteY118" fmla="*/ 310733 h 3220008"/>
                <a:gd name="connsiteX119" fmla="*/ 1254217 w 4252841"/>
                <a:gd name="connsiteY119" fmla="*/ 320909 h 3220008"/>
                <a:gd name="connsiteX120" fmla="*/ 1260444 w 4252841"/>
                <a:gd name="connsiteY120" fmla="*/ 323188 h 3220008"/>
                <a:gd name="connsiteX121" fmla="*/ 1265760 w 4252841"/>
                <a:gd name="connsiteY121" fmla="*/ 333592 h 3220008"/>
                <a:gd name="connsiteX122" fmla="*/ 1255660 w 4252841"/>
                <a:gd name="connsiteY122" fmla="*/ 336098 h 3220008"/>
                <a:gd name="connsiteX123" fmla="*/ 1206600 w 4252841"/>
                <a:gd name="connsiteY123" fmla="*/ 312024 h 3220008"/>
                <a:gd name="connsiteX124" fmla="*/ 1196575 w 4252841"/>
                <a:gd name="connsiteY124" fmla="*/ 292886 h 3220008"/>
                <a:gd name="connsiteX125" fmla="*/ 1186247 w 4252841"/>
                <a:gd name="connsiteY125" fmla="*/ 275723 h 3220008"/>
                <a:gd name="connsiteX126" fmla="*/ 1180096 w 4252841"/>
                <a:gd name="connsiteY126" fmla="*/ 266837 h 3220008"/>
                <a:gd name="connsiteX127" fmla="*/ 1238724 w 4252841"/>
                <a:gd name="connsiteY127" fmla="*/ 274660 h 3220008"/>
                <a:gd name="connsiteX128" fmla="*/ 1301453 w 4252841"/>
                <a:gd name="connsiteY128" fmla="*/ 267597 h 3220008"/>
                <a:gd name="connsiteX129" fmla="*/ 1320212 w 4252841"/>
                <a:gd name="connsiteY129" fmla="*/ 245118 h 3220008"/>
                <a:gd name="connsiteX130" fmla="*/ 1298188 w 4252841"/>
                <a:gd name="connsiteY130" fmla="*/ 228866 h 3220008"/>
                <a:gd name="connsiteX131" fmla="*/ 1158224 w 4252841"/>
                <a:gd name="connsiteY131" fmla="*/ 193248 h 3220008"/>
                <a:gd name="connsiteX132" fmla="*/ 1108253 w 4252841"/>
                <a:gd name="connsiteY132" fmla="*/ 182996 h 3220008"/>
                <a:gd name="connsiteX133" fmla="*/ 1098836 w 4252841"/>
                <a:gd name="connsiteY133" fmla="*/ 171528 h 3220008"/>
                <a:gd name="connsiteX134" fmla="*/ 1093748 w 4252841"/>
                <a:gd name="connsiteY134" fmla="*/ 163023 h 3220008"/>
                <a:gd name="connsiteX135" fmla="*/ 1028740 w 4252841"/>
                <a:gd name="connsiteY135" fmla="*/ 159529 h 3220008"/>
                <a:gd name="connsiteX136" fmla="*/ 1006185 w 4252841"/>
                <a:gd name="connsiteY136" fmla="*/ 161732 h 3220008"/>
                <a:gd name="connsiteX137" fmla="*/ 966770 w 4252841"/>
                <a:gd name="connsiteY137" fmla="*/ 158770 h 3220008"/>
                <a:gd name="connsiteX138" fmla="*/ 861968 w 4252841"/>
                <a:gd name="connsiteY138" fmla="*/ 184591 h 3220008"/>
                <a:gd name="connsiteX139" fmla="*/ 782303 w 4252841"/>
                <a:gd name="connsiteY139" fmla="*/ 217094 h 3220008"/>
                <a:gd name="connsiteX140" fmla="*/ 789669 w 4252841"/>
                <a:gd name="connsiteY140" fmla="*/ 247700 h 3220008"/>
                <a:gd name="connsiteX141" fmla="*/ 771595 w 4252841"/>
                <a:gd name="connsiteY141" fmla="*/ 262281 h 3220008"/>
                <a:gd name="connsiteX142" fmla="*/ 732712 w 4252841"/>
                <a:gd name="connsiteY142" fmla="*/ 321897 h 3220008"/>
                <a:gd name="connsiteX143" fmla="*/ 699449 w 4252841"/>
                <a:gd name="connsiteY143" fmla="*/ 341110 h 3220008"/>
                <a:gd name="connsiteX144" fmla="*/ 679779 w 4252841"/>
                <a:gd name="connsiteY144" fmla="*/ 340882 h 3220008"/>
                <a:gd name="connsiteX145" fmla="*/ 617733 w 4252841"/>
                <a:gd name="connsiteY145" fmla="*/ 376120 h 3220008"/>
                <a:gd name="connsiteX146" fmla="*/ 607101 w 4252841"/>
                <a:gd name="connsiteY146" fmla="*/ 431483 h 3220008"/>
                <a:gd name="connsiteX147" fmla="*/ 614468 w 4252841"/>
                <a:gd name="connsiteY147" fmla="*/ 468696 h 3220008"/>
                <a:gd name="connsiteX148" fmla="*/ 619328 w 4252841"/>
                <a:gd name="connsiteY148" fmla="*/ 478720 h 3220008"/>
                <a:gd name="connsiteX149" fmla="*/ 691475 w 4252841"/>
                <a:gd name="connsiteY149" fmla="*/ 481758 h 3220008"/>
                <a:gd name="connsiteX150" fmla="*/ 721093 w 4252841"/>
                <a:gd name="connsiteY150" fmla="*/ 463759 h 3220008"/>
                <a:gd name="connsiteX151" fmla="*/ 730661 w 4252841"/>
                <a:gd name="connsiteY151" fmla="*/ 466037 h 3220008"/>
                <a:gd name="connsiteX152" fmla="*/ 760204 w 4252841"/>
                <a:gd name="connsiteY152" fmla="*/ 522995 h 3220008"/>
                <a:gd name="connsiteX153" fmla="*/ 749875 w 4252841"/>
                <a:gd name="connsiteY153" fmla="*/ 547069 h 3220008"/>
                <a:gd name="connsiteX154" fmla="*/ 717599 w 4252841"/>
                <a:gd name="connsiteY154" fmla="*/ 556183 h 3220008"/>
                <a:gd name="connsiteX155" fmla="*/ 719726 w 4252841"/>
                <a:gd name="connsiteY155" fmla="*/ 526792 h 3220008"/>
                <a:gd name="connsiteX156" fmla="*/ 717979 w 4252841"/>
                <a:gd name="connsiteY156" fmla="*/ 517527 h 3220008"/>
                <a:gd name="connsiteX157" fmla="*/ 700664 w 4252841"/>
                <a:gd name="connsiteY157" fmla="*/ 505756 h 3220008"/>
                <a:gd name="connsiteX158" fmla="*/ 675906 w 4252841"/>
                <a:gd name="connsiteY158" fmla="*/ 582991 h 3220008"/>
                <a:gd name="connsiteX159" fmla="*/ 659882 w 4252841"/>
                <a:gd name="connsiteY159" fmla="*/ 612685 h 3220008"/>
                <a:gd name="connsiteX160" fmla="*/ 600266 w 4252841"/>
                <a:gd name="connsiteY160" fmla="*/ 626279 h 3220008"/>
                <a:gd name="connsiteX161" fmla="*/ 587356 w 4252841"/>
                <a:gd name="connsiteY161" fmla="*/ 639721 h 3220008"/>
                <a:gd name="connsiteX162" fmla="*/ 534195 w 4252841"/>
                <a:gd name="connsiteY162" fmla="*/ 692729 h 3220008"/>
                <a:gd name="connsiteX163" fmla="*/ 512020 w 4252841"/>
                <a:gd name="connsiteY163" fmla="*/ 710196 h 3220008"/>
                <a:gd name="connsiteX164" fmla="*/ 445037 w 4252841"/>
                <a:gd name="connsiteY164" fmla="*/ 727359 h 3220008"/>
                <a:gd name="connsiteX165" fmla="*/ 437215 w 4252841"/>
                <a:gd name="connsiteY165" fmla="*/ 724853 h 3220008"/>
                <a:gd name="connsiteX166" fmla="*/ 442000 w 4252841"/>
                <a:gd name="connsiteY166" fmla="*/ 746725 h 3220008"/>
                <a:gd name="connsiteX167" fmla="*/ 431520 w 4252841"/>
                <a:gd name="connsiteY167" fmla="*/ 756674 h 3220008"/>
                <a:gd name="connsiteX168" fmla="*/ 397421 w 4252841"/>
                <a:gd name="connsiteY168" fmla="*/ 751130 h 3220008"/>
                <a:gd name="connsiteX169" fmla="*/ 369626 w 4252841"/>
                <a:gd name="connsiteY169" fmla="*/ 767002 h 3220008"/>
                <a:gd name="connsiteX170" fmla="*/ 390206 w 4252841"/>
                <a:gd name="connsiteY170" fmla="*/ 784697 h 3220008"/>
                <a:gd name="connsiteX171" fmla="*/ 427191 w 4252841"/>
                <a:gd name="connsiteY171" fmla="*/ 808695 h 3220008"/>
                <a:gd name="connsiteX172" fmla="*/ 441772 w 4252841"/>
                <a:gd name="connsiteY172" fmla="*/ 885474 h 3220008"/>
                <a:gd name="connsiteX173" fmla="*/ 410559 w 4252841"/>
                <a:gd name="connsiteY173" fmla="*/ 910839 h 3220008"/>
                <a:gd name="connsiteX174" fmla="*/ 316085 w 4252841"/>
                <a:gd name="connsiteY174" fmla="*/ 906814 h 3220008"/>
                <a:gd name="connsiteX175" fmla="*/ 301808 w 4252841"/>
                <a:gd name="connsiteY175" fmla="*/ 903169 h 3220008"/>
                <a:gd name="connsiteX176" fmla="*/ 258596 w 4252841"/>
                <a:gd name="connsiteY176" fmla="*/ 913345 h 3220008"/>
                <a:gd name="connsiteX177" fmla="*/ 256470 w 4252841"/>
                <a:gd name="connsiteY177" fmla="*/ 940533 h 3220008"/>
                <a:gd name="connsiteX178" fmla="*/ 246293 w 4252841"/>
                <a:gd name="connsiteY178" fmla="*/ 1009338 h 3220008"/>
                <a:gd name="connsiteX179" fmla="*/ 244926 w 4252841"/>
                <a:gd name="connsiteY179" fmla="*/ 1059385 h 3220008"/>
                <a:gd name="connsiteX180" fmla="*/ 247888 w 4252841"/>
                <a:gd name="connsiteY180" fmla="*/ 1077156 h 3220008"/>
                <a:gd name="connsiteX181" fmla="*/ 271658 w 4252841"/>
                <a:gd name="connsiteY181" fmla="*/ 1093863 h 3220008"/>
                <a:gd name="connsiteX182" fmla="*/ 304314 w 4252841"/>
                <a:gd name="connsiteY182" fmla="*/ 1105938 h 3220008"/>
                <a:gd name="connsiteX183" fmla="*/ 315174 w 4252841"/>
                <a:gd name="connsiteY183" fmla="*/ 1124469 h 3220008"/>
                <a:gd name="connsiteX184" fmla="*/ 317072 w 4252841"/>
                <a:gd name="connsiteY184" fmla="*/ 1136544 h 3220008"/>
                <a:gd name="connsiteX185" fmla="*/ 271886 w 4252841"/>
                <a:gd name="connsiteY185" fmla="*/ 1197450 h 3220008"/>
                <a:gd name="connsiteX186" fmla="*/ 244319 w 4252841"/>
                <a:gd name="connsiteY186" fmla="*/ 1215753 h 3220008"/>
                <a:gd name="connsiteX187" fmla="*/ 215916 w 4252841"/>
                <a:gd name="connsiteY187" fmla="*/ 1267318 h 3220008"/>
                <a:gd name="connsiteX188" fmla="*/ 185842 w 4252841"/>
                <a:gd name="connsiteY188" fmla="*/ 1333465 h 3220008"/>
                <a:gd name="connsiteX189" fmla="*/ 183488 w 4252841"/>
                <a:gd name="connsiteY189" fmla="*/ 1335820 h 3220008"/>
                <a:gd name="connsiteX190" fmla="*/ 137010 w 4252841"/>
                <a:gd name="connsiteY190" fmla="*/ 1364982 h 3220008"/>
                <a:gd name="connsiteX191" fmla="*/ 125163 w 4252841"/>
                <a:gd name="connsiteY191" fmla="*/ 1373260 h 3220008"/>
                <a:gd name="connsiteX192" fmla="*/ 93267 w 4252841"/>
                <a:gd name="connsiteY192" fmla="*/ 1413434 h 3220008"/>
                <a:gd name="connsiteX193" fmla="*/ 74964 w 4252841"/>
                <a:gd name="connsiteY193" fmla="*/ 1453076 h 3220008"/>
                <a:gd name="connsiteX194" fmla="*/ 63649 w 4252841"/>
                <a:gd name="connsiteY194" fmla="*/ 1470316 h 3220008"/>
                <a:gd name="connsiteX195" fmla="*/ 42385 w 4252841"/>
                <a:gd name="connsiteY195" fmla="*/ 1496744 h 3220008"/>
                <a:gd name="connsiteX196" fmla="*/ 20513 w 4252841"/>
                <a:gd name="connsiteY196" fmla="*/ 1548006 h 3220008"/>
                <a:gd name="connsiteX197" fmla="*/ 17703 w 4252841"/>
                <a:gd name="connsiteY197" fmla="*/ 1578763 h 3220008"/>
                <a:gd name="connsiteX198" fmla="*/ 24766 w 4252841"/>
                <a:gd name="connsiteY198" fmla="*/ 1617115 h 3220008"/>
                <a:gd name="connsiteX199" fmla="*/ 25829 w 4252841"/>
                <a:gd name="connsiteY199" fmla="*/ 1623342 h 3220008"/>
                <a:gd name="connsiteX200" fmla="*/ 4641 w 4252841"/>
                <a:gd name="connsiteY200" fmla="*/ 1750396 h 3220008"/>
                <a:gd name="connsiteX201" fmla="*/ 3577 w 4252841"/>
                <a:gd name="connsiteY201" fmla="*/ 1767863 h 3220008"/>
                <a:gd name="connsiteX202" fmla="*/ 13222 w 4252841"/>
                <a:gd name="connsiteY202" fmla="*/ 1805303 h 3220008"/>
                <a:gd name="connsiteX203" fmla="*/ 31980 w 4252841"/>
                <a:gd name="connsiteY203" fmla="*/ 1853299 h 3220008"/>
                <a:gd name="connsiteX204" fmla="*/ 103671 w 4252841"/>
                <a:gd name="connsiteY204" fmla="*/ 1942001 h 3220008"/>
                <a:gd name="connsiteX205" fmla="*/ 135719 w 4252841"/>
                <a:gd name="connsiteY205" fmla="*/ 1988251 h 3220008"/>
                <a:gd name="connsiteX206" fmla="*/ 227307 w 4252841"/>
                <a:gd name="connsiteY206" fmla="*/ 2054170 h 3220008"/>
                <a:gd name="connsiteX207" fmla="*/ 270747 w 4252841"/>
                <a:gd name="connsiteY207" fmla="*/ 2057587 h 3220008"/>
                <a:gd name="connsiteX208" fmla="*/ 373727 w 4252841"/>
                <a:gd name="connsiteY208" fmla="*/ 2047563 h 3220008"/>
                <a:gd name="connsiteX209" fmla="*/ 427418 w 4252841"/>
                <a:gd name="connsiteY209" fmla="*/ 2042551 h 3220008"/>
                <a:gd name="connsiteX210" fmla="*/ 514222 w 4252841"/>
                <a:gd name="connsiteY210" fmla="*/ 2008072 h 3220008"/>
                <a:gd name="connsiteX211" fmla="*/ 593963 w 4252841"/>
                <a:gd name="connsiteY211" fmla="*/ 2052879 h 3220008"/>
                <a:gd name="connsiteX212" fmla="*/ 620391 w 4252841"/>
                <a:gd name="connsiteY212" fmla="*/ 2070270 h 3220008"/>
                <a:gd name="connsiteX213" fmla="*/ 663299 w 4252841"/>
                <a:gd name="connsiteY213" fmla="*/ 2067232 h 3220008"/>
                <a:gd name="connsiteX214" fmla="*/ 704385 w 4252841"/>
                <a:gd name="connsiteY214" fmla="*/ 2102774 h 3220008"/>
                <a:gd name="connsiteX215" fmla="*/ 687601 w 4252841"/>
                <a:gd name="connsiteY215" fmla="*/ 2196640 h 3220008"/>
                <a:gd name="connsiteX216" fmla="*/ 692462 w 4252841"/>
                <a:gd name="connsiteY216" fmla="*/ 2243725 h 3220008"/>
                <a:gd name="connsiteX217" fmla="*/ 789290 w 4252841"/>
                <a:gd name="connsiteY217" fmla="*/ 2429939 h 3220008"/>
                <a:gd name="connsiteX218" fmla="*/ 791492 w 4252841"/>
                <a:gd name="connsiteY218" fmla="*/ 2450216 h 3220008"/>
                <a:gd name="connsiteX219" fmla="*/ 791264 w 4252841"/>
                <a:gd name="connsiteY219" fmla="*/ 2480593 h 3220008"/>
                <a:gd name="connsiteX220" fmla="*/ 794985 w 4252841"/>
                <a:gd name="connsiteY220" fmla="*/ 2561018 h 3220008"/>
                <a:gd name="connsiteX221" fmla="*/ 773342 w 4252841"/>
                <a:gd name="connsiteY221" fmla="*/ 2611216 h 3220008"/>
                <a:gd name="connsiteX222" fmla="*/ 773873 w 4252841"/>
                <a:gd name="connsiteY222" fmla="*/ 2766369 h 3220008"/>
                <a:gd name="connsiteX223" fmla="*/ 790201 w 4252841"/>
                <a:gd name="connsiteY223" fmla="*/ 2799101 h 3220008"/>
                <a:gd name="connsiteX224" fmla="*/ 832730 w 4252841"/>
                <a:gd name="connsiteY224" fmla="*/ 2953570 h 3220008"/>
                <a:gd name="connsiteX225" fmla="*/ 845412 w 4252841"/>
                <a:gd name="connsiteY225" fmla="*/ 3002478 h 3220008"/>
                <a:gd name="connsiteX226" fmla="*/ 873435 w 4252841"/>
                <a:gd name="connsiteY226" fmla="*/ 3055259 h 3220008"/>
                <a:gd name="connsiteX227" fmla="*/ 913002 w 4252841"/>
                <a:gd name="connsiteY227" fmla="*/ 3139176 h 3220008"/>
                <a:gd name="connsiteX228" fmla="*/ 913230 w 4252841"/>
                <a:gd name="connsiteY228" fmla="*/ 3159453 h 3220008"/>
                <a:gd name="connsiteX229" fmla="*/ 913458 w 4252841"/>
                <a:gd name="connsiteY229" fmla="*/ 3186337 h 3220008"/>
                <a:gd name="connsiteX230" fmla="*/ 922267 w 4252841"/>
                <a:gd name="connsiteY230" fmla="*/ 3205931 h 3220008"/>
                <a:gd name="connsiteX231" fmla="*/ 960847 w 4252841"/>
                <a:gd name="connsiteY231" fmla="*/ 3224385 h 3220008"/>
                <a:gd name="connsiteX232" fmla="*/ 1054333 w 4252841"/>
                <a:gd name="connsiteY232" fmla="*/ 3211930 h 3220008"/>
                <a:gd name="connsiteX233" fmla="*/ 1076888 w 4252841"/>
                <a:gd name="connsiteY233" fmla="*/ 3208968 h 3220008"/>
                <a:gd name="connsiteX234" fmla="*/ 1124201 w 4252841"/>
                <a:gd name="connsiteY234" fmla="*/ 3196286 h 3220008"/>
                <a:gd name="connsiteX235" fmla="*/ 1144098 w 4252841"/>
                <a:gd name="connsiteY235" fmla="*/ 3185958 h 3220008"/>
                <a:gd name="connsiteX236" fmla="*/ 1227560 w 4252841"/>
                <a:gd name="connsiteY236" fmla="*/ 3093762 h 3220008"/>
                <a:gd name="connsiteX237" fmla="*/ 1258393 w 4252841"/>
                <a:gd name="connsiteY237" fmla="*/ 3059208 h 3220008"/>
                <a:gd name="connsiteX238" fmla="*/ 1286493 w 4252841"/>
                <a:gd name="connsiteY238" fmla="*/ 2998225 h 3220008"/>
                <a:gd name="connsiteX239" fmla="*/ 1329553 w 4252841"/>
                <a:gd name="connsiteY239" fmla="*/ 2930711 h 3220008"/>
                <a:gd name="connsiteX240" fmla="*/ 1339653 w 4252841"/>
                <a:gd name="connsiteY240" fmla="*/ 2924863 h 3220008"/>
                <a:gd name="connsiteX241" fmla="*/ 1357044 w 4252841"/>
                <a:gd name="connsiteY241" fmla="*/ 2902156 h 3220008"/>
                <a:gd name="connsiteX242" fmla="*/ 1351728 w 4252841"/>
                <a:gd name="connsiteY242" fmla="*/ 2812771 h 3220008"/>
                <a:gd name="connsiteX243" fmla="*/ 1362664 w 4252841"/>
                <a:gd name="connsiteY243" fmla="*/ 2771230 h 3220008"/>
                <a:gd name="connsiteX244" fmla="*/ 1407547 w 4252841"/>
                <a:gd name="connsiteY244" fmla="*/ 2729461 h 3220008"/>
                <a:gd name="connsiteX245" fmla="*/ 1449619 w 4252841"/>
                <a:gd name="connsiteY245" fmla="*/ 2700526 h 3220008"/>
                <a:gd name="connsiteX246" fmla="*/ 1501109 w 4252841"/>
                <a:gd name="connsiteY246" fmla="*/ 2630354 h 3220008"/>
                <a:gd name="connsiteX247" fmla="*/ 1502552 w 4252841"/>
                <a:gd name="connsiteY247" fmla="*/ 2620557 h 3220008"/>
                <a:gd name="connsiteX248" fmla="*/ 1497616 w 4252841"/>
                <a:gd name="connsiteY248" fmla="*/ 2518413 h 3220008"/>
                <a:gd name="connsiteX249" fmla="*/ 1468605 w 4252841"/>
                <a:gd name="connsiteY249" fmla="*/ 2411029 h 3220008"/>
                <a:gd name="connsiteX250" fmla="*/ 1473162 w 4252841"/>
                <a:gd name="connsiteY250" fmla="*/ 2342756 h 3220008"/>
                <a:gd name="connsiteX251" fmla="*/ 1535967 w 4252841"/>
                <a:gd name="connsiteY251" fmla="*/ 2238561 h 3220008"/>
                <a:gd name="connsiteX252" fmla="*/ 1645858 w 4252841"/>
                <a:gd name="connsiteY252" fmla="*/ 2126241 h 3220008"/>
                <a:gd name="connsiteX253" fmla="*/ 1675020 w 4252841"/>
                <a:gd name="connsiteY253" fmla="*/ 2092977 h 3220008"/>
                <a:gd name="connsiteX254" fmla="*/ 1738129 w 4252841"/>
                <a:gd name="connsiteY254" fmla="*/ 1989390 h 3220008"/>
                <a:gd name="connsiteX255" fmla="*/ 1779670 w 4252841"/>
                <a:gd name="connsiteY255" fmla="*/ 1858463 h 3220008"/>
                <a:gd name="connsiteX256" fmla="*/ 1773747 w 4252841"/>
                <a:gd name="connsiteY256" fmla="*/ 1842515 h 3220008"/>
                <a:gd name="connsiteX257" fmla="*/ 1756811 w 4252841"/>
                <a:gd name="connsiteY257" fmla="*/ 1846161 h 3220008"/>
                <a:gd name="connsiteX258" fmla="*/ 1739040 w 4252841"/>
                <a:gd name="connsiteY258" fmla="*/ 1854059 h 3220008"/>
                <a:gd name="connsiteX259" fmla="*/ 1632416 w 4252841"/>
                <a:gd name="connsiteY259" fmla="*/ 1876386 h 3220008"/>
                <a:gd name="connsiteX260" fmla="*/ 1584343 w 4252841"/>
                <a:gd name="connsiteY260" fmla="*/ 1863324 h 3220008"/>
                <a:gd name="connsiteX261" fmla="*/ 1578192 w 4252841"/>
                <a:gd name="connsiteY261" fmla="*/ 1843730 h 3220008"/>
                <a:gd name="connsiteX262" fmla="*/ 1571205 w 4252841"/>
                <a:gd name="connsiteY262" fmla="*/ 1821023 h 3220008"/>
                <a:gd name="connsiteX263" fmla="*/ 1475212 w 4252841"/>
                <a:gd name="connsiteY263" fmla="*/ 1722297 h 3220008"/>
                <a:gd name="connsiteX264" fmla="*/ 1451062 w 4252841"/>
                <a:gd name="connsiteY264" fmla="*/ 1682350 h 3220008"/>
                <a:gd name="connsiteX265" fmla="*/ 1424862 w 4252841"/>
                <a:gd name="connsiteY265" fmla="*/ 1637392 h 3220008"/>
                <a:gd name="connsiteX266" fmla="*/ 1410964 w 4252841"/>
                <a:gd name="connsiteY266" fmla="*/ 1603824 h 3220008"/>
                <a:gd name="connsiteX267" fmla="*/ 1397826 w 4252841"/>
                <a:gd name="connsiteY267" fmla="*/ 1552107 h 3220008"/>
                <a:gd name="connsiteX268" fmla="*/ 1310567 w 4252841"/>
                <a:gd name="connsiteY268" fmla="*/ 1380778 h 3220008"/>
                <a:gd name="connsiteX269" fmla="*/ 1310643 w 4252841"/>
                <a:gd name="connsiteY269" fmla="*/ 1370374 h 3220008"/>
                <a:gd name="connsiteX270" fmla="*/ 1342767 w 4252841"/>
                <a:gd name="connsiteY270" fmla="*/ 1373639 h 3220008"/>
                <a:gd name="connsiteX271" fmla="*/ 1393497 w 4252841"/>
                <a:gd name="connsiteY271" fmla="*/ 1441153 h 3220008"/>
                <a:gd name="connsiteX272" fmla="*/ 1433367 w 4252841"/>
                <a:gd name="connsiteY272" fmla="*/ 1504262 h 3220008"/>
                <a:gd name="connsiteX273" fmla="*/ 1440962 w 4252841"/>
                <a:gd name="connsiteY273" fmla="*/ 1524084 h 3220008"/>
                <a:gd name="connsiteX274" fmla="*/ 1486908 w 4252841"/>
                <a:gd name="connsiteY274" fmla="*/ 1604660 h 3220008"/>
                <a:gd name="connsiteX275" fmla="*/ 1502932 w 4252841"/>
                <a:gd name="connsiteY275" fmla="*/ 1627063 h 3220008"/>
                <a:gd name="connsiteX276" fmla="*/ 1522450 w 4252841"/>
                <a:gd name="connsiteY276" fmla="*/ 1659111 h 3220008"/>
                <a:gd name="connsiteX277" fmla="*/ 1551156 w 4252841"/>
                <a:gd name="connsiteY277" fmla="*/ 1709310 h 3220008"/>
                <a:gd name="connsiteX278" fmla="*/ 1537410 w 4252841"/>
                <a:gd name="connsiteY278" fmla="*/ 1696855 h 3220008"/>
                <a:gd name="connsiteX279" fmla="*/ 1526474 w 4252841"/>
                <a:gd name="connsiteY279" fmla="*/ 1693514 h 3220008"/>
                <a:gd name="connsiteX280" fmla="*/ 1525791 w 4252841"/>
                <a:gd name="connsiteY280" fmla="*/ 1706045 h 3220008"/>
                <a:gd name="connsiteX281" fmla="*/ 1530575 w 4252841"/>
                <a:gd name="connsiteY281" fmla="*/ 1712728 h 3220008"/>
                <a:gd name="connsiteX282" fmla="*/ 1567940 w 4252841"/>
                <a:gd name="connsiteY282" fmla="*/ 1784798 h 3220008"/>
                <a:gd name="connsiteX283" fmla="*/ 1616088 w 4252841"/>
                <a:gd name="connsiteY283" fmla="*/ 1814340 h 3220008"/>
                <a:gd name="connsiteX284" fmla="*/ 1633859 w 4252841"/>
                <a:gd name="connsiteY284" fmla="*/ 1803404 h 3220008"/>
                <a:gd name="connsiteX285" fmla="*/ 1652085 w 4252841"/>
                <a:gd name="connsiteY285" fmla="*/ 1794747 h 3220008"/>
                <a:gd name="connsiteX286" fmla="*/ 1716941 w 4252841"/>
                <a:gd name="connsiteY286" fmla="*/ 1775609 h 3220008"/>
                <a:gd name="connsiteX287" fmla="*/ 1794783 w 4252841"/>
                <a:gd name="connsiteY287" fmla="*/ 1735435 h 3220008"/>
                <a:gd name="connsiteX288" fmla="*/ 1805643 w 4252841"/>
                <a:gd name="connsiteY288" fmla="*/ 1723967 h 3220008"/>
                <a:gd name="connsiteX289" fmla="*/ 1826528 w 4252841"/>
                <a:gd name="connsiteY289" fmla="*/ 1704146 h 3220008"/>
                <a:gd name="connsiteX290" fmla="*/ 1871334 w 4252841"/>
                <a:gd name="connsiteY290" fmla="*/ 1689109 h 3220008"/>
                <a:gd name="connsiteX291" fmla="*/ 1913407 w 4252841"/>
                <a:gd name="connsiteY291" fmla="*/ 1650909 h 3220008"/>
                <a:gd name="connsiteX292" fmla="*/ 1924951 w 4252841"/>
                <a:gd name="connsiteY292" fmla="*/ 1639366 h 3220008"/>
                <a:gd name="connsiteX293" fmla="*/ 1939987 w 4252841"/>
                <a:gd name="connsiteY293" fmla="*/ 1615748 h 3220008"/>
                <a:gd name="connsiteX294" fmla="*/ 1956163 w 4252841"/>
                <a:gd name="connsiteY294" fmla="*/ 1596154 h 3220008"/>
                <a:gd name="connsiteX295" fmla="*/ 1962618 w 4252841"/>
                <a:gd name="connsiteY295" fmla="*/ 1587952 h 3220008"/>
                <a:gd name="connsiteX296" fmla="*/ 1977124 w 4252841"/>
                <a:gd name="connsiteY296" fmla="*/ 1551423 h 3220008"/>
                <a:gd name="connsiteX297" fmla="*/ 1983427 w 4252841"/>
                <a:gd name="connsiteY297" fmla="*/ 1527501 h 3220008"/>
                <a:gd name="connsiteX298" fmla="*/ 1931254 w 4252841"/>
                <a:gd name="connsiteY298" fmla="*/ 1488238 h 3220008"/>
                <a:gd name="connsiteX299" fmla="*/ 1902851 w 4252841"/>
                <a:gd name="connsiteY299" fmla="*/ 1474720 h 3220008"/>
                <a:gd name="connsiteX300" fmla="*/ 1889257 w 4252841"/>
                <a:gd name="connsiteY300" fmla="*/ 1430825 h 3220008"/>
                <a:gd name="connsiteX301" fmla="*/ 1886219 w 4252841"/>
                <a:gd name="connsiteY301" fmla="*/ 1420649 h 3220008"/>
                <a:gd name="connsiteX302" fmla="*/ 1876954 w 4252841"/>
                <a:gd name="connsiteY302" fmla="*/ 1426572 h 3220008"/>
                <a:gd name="connsiteX303" fmla="*/ 1866246 w 4252841"/>
                <a:gd name="connsiteY303" fmla="*/ 1436976 h 3220008"/>
                <a:gd name="connsiteX304" fmla="*/ 1799264 w 4252841"/>
                <a:gd name="connsiteY304" fmla="*/ 1480188 h 3220008"/>
                <a:gd name="connsiteX305" fmla="*/ 1771240 w 4252841"/>
                <a:gd name="connsiteY305" fmla="*/ 1460823 h 3220008"/>
                <a:gd name="connsiteX306" fmla="*/ 1762431 w 4252841"/>
                <a:gd name="connsiteY306" fmla="*/ 1431053 h 3220008"/>
                <a:gd name="connsiteX307" fmla="*/ 1744129 w 4252841"/>
                <a:gd name="connsiteY307" fmla="*/ 1431508 h 3220008"/>
                <a:gd name="connsiteX308" fmla="*/ 1730914 w 4252841"/>
                <a:gd name="connsiteY308" fmla="*/ 1432040 h 3220008"/>
                <a:gd name="connsiteX309" fmla="*/ 1725902 w 4252841"/>
                <a:gd name="connsiteY309" fmla="*/ 1423458 h 3220008"/>
                <a:gd name="connsiteX310" fmla="*/ 1682387 w 4252841"/>
                <a:gd name="connsiteY310" fmla="*/ 1355945 h 3220008"/>
                <a:gd name="connsiteX311" fmla="*/ 1687930 w 4252841"/>
                <a:gd name="connsiteY311" fmla="*/ 1307037 h 3220008"/>
                <a:gd name="connsiteX312" fmla="*/ 1731446 w 4252841"/>
                <a:gd name="connsiteY312" fmla="*/ 1318049 h 3220008"/>
                <a:gd name="connsiteX313" fmla="*/ 1780430 w 4252841"/>
                <a:gd name="connsiteY313" fmla="*/ 1381765 h 3220008"/>
                <a:gd name="connsiteX314" fmla="*/ 1818402 w 4252841"/>
                <a:gd name="connsiteY314" fmla="*/ 1402042 h 3220008"/>
                <a:gd name="connsiteX315" fmla="*/ 1872929 w 4252841"/>
                <a:gd name="connsiteY315" fmla="*/ 1400675 h 3220008"/>
                <a:gd name="connsiteX316" fmla="*/ 1906648 w 4252841"/>
                <a:gd name="connsiteY316" fmla="*/ 1411687 h 3220008"/>
                <a:gd name="connsiteX317" fmla="*/ 1926318 w 4252841"/>
                <a:gd name="connsiteY317" fmla="*/ 1430825 h 3220008"/>
                <a:gd name="connsiteX318" fmla="*/ 1949025 w 4252841"/>
                <a:gd name="connsiteY318" fmla="*/ 1435609 h 3220008"/>
                <a:gd name="connsiteX319" fmla="*/ 2131821 w 4252841"/>
                <a:gd name="connsiteY319" fmla="*/ 1448975 h 3220008"/>
                <a:gd name="connsiteX320" fmla="*/ 2162654 w 4252841"/>
                <a:gd name="connsiteY320" fmla="*/ 1461354 h 3220008"/>
                <a:gd name="connsiteX321" fmla="*/ 2242850 w 4252841"/>
                <a:gd name="connsiteY321" fmla="*/ 1519071 h 3220008"/>
                <a:gd name="connsiteX322" fmla="*/ 2237155 w 4252841"/>
                <a:gd name="connsiteY322" fmla="*/ 1553930 h 3220008"/>
                <a:gd name="connsiteX323" fmla="*/ 2259330 w 4252841"/>
                <a:gd name="connsiteY323" fmla="*/ 1571321 h 3220008"/>
                <a:gd name="connsiteX324" fmla="*/ 2292138 w 4252841"/>
                <a:gd name="connsiteY324" fmla="*/ 1573219 h 3220008"/>
                <a:gd name="connsiteX325" fmla="*/ 2304744 w 4252841"/>
                <a:gd name="connsiteY325" fmla="*/ 1555069 h 3220008"/>
                <a:gd name="connsiteX326" fmla="*/ 2312111 w 4252841"/>
                <a:gd name="connsiteY326" fmla="*/ 1542690 h 3220008"/>
                <a:gd name="connsiteX327" fmla="*/ 2318034 w 4252841"/>
                <a:gd name="connsiteY327" fmla="*/ 1556208 h 3220008"/>
                <a:gd name="connsiteX328" fmla="*/ 2321452 w 4252841"/>
                <a:gd name="connsiteY328" fmla="*/ 1584231 h 3220008"/>
                <a:gd name="connsiteX329" fmla="*/ 2368613 w 4252841"/>
                <a:gd name="connsiteY329" fmla="*/ 1752750 h 3220008"/>
                <a:gd name="connsiteX330" fmla="*/ 2441291 w 4252841"/>
                <a:gd name="connsiteY330" fmla="*/ 1930534 h 3220008"/>
                <a:gd name="connsiteX331" fmla="*/ 2468859 w 4252841"/>
                <a:gd name="connsiteY331" fmla="*/ 1955519 h 3220008"/>
                <a:gd name="connsiteX332" fmla="*/ 2489591 w 4252841"/>
                <a:gd name="connsiteY332" fmla="*/ 1937521 h 3220008"/>
                <a:gd name="connsiteX333" fmla="*/ 2512222 w 4252841"/>
                <a:gd name="connsiteY333" fmla="*/ 1922712 h 3220008"/>
                <a:gd name="connsiteX334" fmla="*/ 2530904 w 4252841"/>
                <a:gd name="connsiteY334" fmla="*/ 1950127 h 3220008"/>
                <a:gd name="connsiteX335" fmla="*/ 2534170 w 4252841"/>
                <a:gd name="connsiteY335" fmla="*/ 1996301 h 3220008"/>
                <a:gd name="connsiteX336" fmla="*/ 2556118 w 4252841"/>
                <a:gd name="connsiteY336" fmla="*/ 2014376 h 3220008"/>
                <a:gd name="connsiteX337" fmla="*/ 2583913 w 4252841"/>
                <a:gd name="connsiteY337" fmla="*/ 1960152 h 3220008"/>
                <a:gd name="connsiteX338" fmla="*/ 2546473 w 4252841"/>
                <a:gd name="connsiteY338" fmla="*/ 1912004 h 3220008"/>
                <a:gd name="connsiteX339" fmla="*/ 2531968 w 4252841"/>
                <a:gd name="connsiteY339" fmla="*/ 1909725 h 3220008"/>
                <a:gd name="connsiteX340" fmla="*/ 2516475 w 4252841"/>
                <a:gd name="connsiteY340" fmla="*/ 1910713 h 3220008"/>
                <a:gd name="connsiteX341" fmla="*/ 2521032 w 4252841"/>
                <a:gd name="connsiteY341" fmla="*/ 1892258 h 3220008"/>
                <a:gd name="connsiteX342" fmla="*/ 2530601 w 4252841"/>
                <a:gd name="connsiteY342" fmla="*/ 1876386 h 3220008"/>
                <a:gd name="connsiteX343" fmla="*/ 2533487 w 4252841"/>
                <a:gd name="connsiteY343" fmla="*/ 1816770 h 3220008"/>
                <a:gd name="connsiteX344" fmla="*/ 2526652 w 4252841"/>
                <a:gd name="connsiteY344" fmla="*/ 1748041 h 3220008"/>
                <a:gd name="connsiteX345" fmla="*/ 2534018 w 4252841"/>
                <a:gd name="connsiteY345" fmla="*/ 1730347 h 3220008"/>
                <a:gd name="connsiteX346" fmla="*/ 2578749 w 4252841"/>
                <a:gd name="connsiteY346" fmla="*/ 1689641 h 3220008"/>
                <a:gd name="connsiteX347" fmla="*/ 2588394 w 4252841"/>
                <a:gd name="connsiteY347" fmla="*/ 1680755 h 3220008"/>
                <a:gd name="connsiteX348" fmla="*/ 2648997 w 4252841"/>
                <a:gd name="connsiteY348" fmla="*/ 1616127 h 3220008"/>
                <a:gd name="connsiteX349" fmla="*/ 2659857 w 4252841"/>
                <a:gd name="connsiteY349" fmla="*/ 1606331 h 3220008"/>
                <a:gd name="connsiteX350" fmla="*/ 2684462 w 4252841"/>
                <a:gd name="connsiteY350" fmla="*/ 1572536 h 3220008"/>
                <a:gd name="connsiteX351" fmla="*/ 2719017 w 4252841"/>
                <a:gd name="connsiteY351" fmla="*/ 1554005 h 3220008"/>
                <a:gd name="connsiteX352" fmla="*/ 2736256 w 4252841"/>
                <a:gd name="connsiteY352" fmla="*/ 1554841 h 3220008"/>
                <a:gd name="connsiteX353" fmla="*/ 2763672 w 4252841"/>
                <a:gd name="connsiteY353" fmla="*/ 1548689 h 3220008"/>
                <a:gd name="connsiteX354" fmla="*/ 2786834 w 4252841"/>
                <a:gd name="connsiteY354" fmla="*/ 1536235 h 3220008"/>
                <a:gd name="connsiteX355" fmla="*/ 2802251 w 4252841"/>
                <a:gd name="connsiteY355" fmla="*/ 1536690 h 3220008"/>
                <a:gd name="connsiteX356" fmla="*/ 2813035 w 4252841"/>
                <a:gd name="connsiteY356" fmla="*/ 1564334 h 3220008"/>
                <a:gd name="connsiteX357" fmla="*/ 2856019 w 4252841"/>
                <a:gd name="connsiteY357" fmla="*/ 1609900 h 3220008"/>
                <a:gd name="connsiteX358" fmla="*/ 2861411 w 4252841"/>
                <a:gd name="connsiteY358" fmla="*/ 1620000 h 3220008"/>
                <a:gd name="connsiteX359" fmla="*/ 2872727 w 4252841"/>
                <a:gd name="connsiteY359" fmla="*/ 1644302 h 3220008"/>
                <a:gd name="connsiteX360" fmla="*/ 2889282 w 4252841"/>
                <a:gd name="connsiteY360" fmla="*/ 1675439 h 3220008"/>
                <a:gd name="connsiteX361" fmla="*/ 2889510 w 4252841"/>
                <a:gd name="connsiteY361" fmla="*/ 1702020 h 3220008"/>
                <a:gd name="connsiteX362" fmla="*/ 2899687 w 4252841"/>
                <a:gd name="connsiteY362" fmla="*/ 1727537 h 3220008"/>
                <a:gd name="connsiteX363" fmla="*/ 2931735 w 4252841"/>
                <a:gd name="connsiteY363" fmla="*/ 1722221 h 3220008"/>
                <a:gd name="connsiteX364" fmla="*/ 2951328 w 4252841"/>
                <a:gd name="connsiteY364" fmla="*/ 1706804 h 3220008"/>
                <a:gd name="connsiteX365" fmla="*/ 2976389 w 4252841"/>
                <a:gd name="connsiteY365" fmla="*/ 1714854 h 3220008"/>
                <a:gd name="connsiteX366" fmla="*/ 3005932 w 4252841"/>
                <a:gd name="connsiteY366" fmla="*/ 1815176 h 3220008"/>
                <a:gd name="connsiteX367" fmla="*/ 3011020 w 4252841"/>
                <a:gd name="connsiteY367" fmla="*/ 1886411 h 3220008"/>
                <a:gd name="connsiteX368" fmla="*/ 3011551 w 4252841"/>
                <a:gd name="connsiteY368" fmla="*/ 1894537 h 3220008"/>
                <a:gd name="connsiteX369" fmla="*/ 3010184 w 4252841"/>
                <a:gd name="connsiteY369" fmla="*/ 1927572 h 3220008"/>
                <a:gd name="connsiteX370" fmla="*/ 3008665 w 4252841"/>
                <a:gd name="connsiteY370" fmla="*/ 1958785 h 3220008"/>
                <a:gd name="connsiteX371" fmla="*/ 3018614 w 4252841"/>
                <a:gd name="connsiteY371" fmla="*/ 1966227 h 3220008"/>
                <a:gd name="connsiteX372" fmla="*/ 3042764 w 4252841"/>
                <a:gd name="connsiteY372" fmla="*/ 1978151 h 3220008"/>
                <a:gd name="connsiteX373" fmla="*/ 3077395 w 4252841"/>
                <a:gd name="connsiteY373" fmla="*/ 2034804 h 3220008"/>
                <a:gd name="connsiteX374" fmla="*/ 3077698 w 4252841"/>
                <a:gd name="connsiteY374" fmla="*/ 2053790 h 3220008"/>
                <a:gd name="connsiteX375" fmla="*/ 3083622 w 4252841"/>
                <a:gd name="connsiteY375" fmla="*/ 2091686 h 3220008"/>
                <a:gd name="connsiteX376" fmla="*/ 3127138 w 4252841"/>
                <a:gd name="connsiteY376" fmla="*/ 2134291 h 3220008"/>
                <a:gd name="connsiteX377" fmla="*/ 3164957 w 4252841"/>
                <a:gd name="connsiteY377" fmla="*/ 2166718 h 3220008"/>
                <a:gd name="connsiteX378" fmla="*/ 3177564 w 4252841"/>
                <a:gd name="connsiteY378" fmla="*/ 2172642 h 3220008"/>
                <a:gd name="connsiteX379" fmla="*/ 3181665 w 4252841"/>
                <a:gd name="connsiteY379" fmla="*/ 2159656 h 3220008"/>
                <a:gd name="connsiteX380" fmla="*/ 3162224 w 4252841"/>
                <a:gd name="connsiteY380" fmla="*/ 2112723 h 3220008"/>
                <a:gd name="connsiteX381" fmla="*/ 3154553 w 4252841"/>
                <a:gd name="connsiteY381" fmla="*/ 2079915 h 3220008"/>
                <a:gd name="connsiteX382" fmla="*/ 3149086 w 4252841"/>
                <a:gd name="connsiteY382" fmla="*/ 2047943 h 3220008"/>
                <a:gd name="connsiteX383" fmla="*/ 3077395 w 4252841"/>
                <a:gd name="connsiteY383" fmla="*/ 1977847 h 3220008"/>
                <a:gd name="connsiteX384" fmla="*/ 3062586 w 4252841"/>
                <a:gd name="connsiteY384" fmla="*/ 1957494 h 3220008"/>
                <a:gd name="connsiteX385" fmla="*/ 3042460 w 4252841"/>
                <a:gd name="connsiteY385" fmla="*/ 1915801 h 3220008"/>
                <a:gd name="connsiteX386" fmla="*/ 3033196 w 4252841"/>
                <a:gd name="connsiteY386" fmla="*/ 1892334 h 3220008"/>
                <a:gd name="connsiteX387" fmla="*/ 3052713 w 4252841"/>
                <a:gd name="connsiteY387" fmla="*/ 1806974 h 3220008"/>
                <a:gd name="connsiteX388" fmla="*/ 3054536 w 4252841"/>
                <a:gd name="connsiteY388" fmla="*/ 1802417 h 3220008"/>
                <a:gd name="connsiteX389" fmla="*/ 3062282 w 4252841"/>
                <a:gd name="connsiteY389" fmla="*/ 1797025 h 3220008"/>
                <a:gd name="connsiteX390" fmla="*/ 3070408 w 4252841"/>
                <a:gd name="connsiteY390" fmla="*/ 1803936 h 3220008"/>
                <a:gd name="connsiteX391" fmla="*/ 3098886 w 4252841"/>
                <a:gd name="connsiteY391" fmla="*/ 1829149 h 3220008"/>
                <a:gd name="connsiteX392" fmla="*/ 3101848 w 4252841"/>
                <a:gd name="connsiteY392" fmla="*/ 1830516 h 3220008"/>
                <a:gd name="connsiteX393" fmla="*/ 3148705 w 4252841"/>
                <a:gd name="connsiteY393" fmla="*/ 1881095 h 3220008"/>
                <a:gd name="connsiteX394" fmla="*/ 3165489 w 4252841"/>
                <a:gd name="connsiteY394" fmla="*/ 1893246 h 3220008"/>
                <a:gd name="connsiteX395" fmla="*/ 3180298 w 4252841"/>
                <a:gd name="connsiteY395" fmla="*/ 1914586 h 3220008"/>
                <a:gd name="connsiteX396" fmla="*/ 3179994 w 4252841"/>
                <a:gd name="connsiteY396" fmla="*/ 1932660 h 3220008"/>
                <a:gd name="connsiteX397" fmla="*/ 3191766 w 4252841"/>
                <a:gd name="connsiteY397" fmla="*/ 1937217 h 3220008"/>
                <a:gd name="connsiteX398" fmla="*/ 3222750 w 4252841"/>
                <a:gd name="connsiteY398" fmla="*/ 1910029 h 3220008"/>
                <a:gd name="connsiteX399" fmla="*/ 3258748 w 4252841"/>
                <a:gd name="connsiteY399" fmla="*/ 1878209 h 3220008"/>
                <a:gd name="connsiteX400" fmla="*/ 3289885 w 4252841"/>
                <a:gd name="connsiteY400" fmla="*/ 1845629 h 3220008"/>
                <a:gd name="connsiteX401" fmla="*/ 3272114 w 4252841"/>
                <a:gd name="connsiteY401" fmla="*/ 1746826 h 3220008"/>
                <a:gd name="connsiteX402" fmla="*/ 3215688 w 4252841"/>
                <a:gd name="connsiteY402" fmla="*/ 1683945 h 3220008"/>
                <a:gd name="connsiteX403" fmla="*/ 3182652 w 4252841"/>
                <a:gd name="connsiteY403" fmla="*/ 1644606 h 3220008"/>
                <a:gd name="connsiteX404" fmla="*/ 3177184 w 4252841"/>
                <a:gd name="connsiteY404" fmla="*/ 1619621 h 3220008"/>
                <a:gd name="connsiteX405" fmla="*/ 3232168 w 4252841"/>
                <a:gd name="connsiteY405" fmla="*/ 1557955 h 3220008"/>
                <a:gd name="connsiteX406" fmla="*/ 3269228 w 4252841"/>
                <a:gd name="connsiteY406" fmla="*/ 1578156 h 3220008"/>
                <a:gd name="connsiteX407" fmla="*/ 3270975 w 4252841"/>
                <a:gd name="connsiteY407" fmla="*/ 1584535 h 3220008"/>
                <a:gd name="connsiteX408" fmla="*/ 3282974 w 4252841"/>
                <a:gd name="connsiteY408" fmla="*/ 1596458 h 3220008"/>
                <a:gd name="connsiteX409" fmla="*/ 3291480 w 4252841"/>
                <a:gd name="connsiteY409" fmla="*/ 1582712 h 3220008"/>
                <a:gd name="connsiteX410" fmla="*/ 3330438 w 4252841"/>
                <a:gd name="connsiteY410" fmla="*/ 1554157 h 3220008"/>
                <a:gd name="connsiteX411" fmla="*/ 3354209 w 4252841"/>
                <a:gd name="connsiteY411" fmla="*/ 1548386 h 3220008"/>
                <a:gd name="connsiteX412" fmla="*/ 3368259 w 4252841"/>
                <a:gd name="connsiteY412" fmla="*/ 1539804 h 3220008"/>
                <a:gd name="connsiteX413" fmla="*/ 3459087 w 4252841"/>
                <a:gd name="connsiteY413" fmla="*/ 1484669 h 3220008"/>
                <a:gd name="connsiteX414" fmla="*/ 3508602 w 4252841"/>
                <a:gd name="connsiteY414" fmla="*/ 1401966 h 3220008"/>
                <a:gd name="connsiteX415" fmla="*/ 3529942 w 4252841"/>
                <a:gd name="connsiteY415" fmla="*/ 1308252 h 3220008"/>
                <a:gd name="connsiteX416" fmla="*/ 3529031 w 4252841"/>
                <a:gd name="connsiteY416" fmla="*/ 1295494 h 3220008"/>
                <a:gd name="connsiteX417" fmla="*/ 3516121 w 4252841"/>
                <a:gd name="connsiteY417" fmla="*/ 1299139 h 3220008"/>
                <a:gd name="connsiteX418" fmla="*/ 3501692 w 4252841"/>
                <a:gd name="connsiteY418" fmla="*/ 1295721 h 3220008"/>
                <a:gd name="connsiteX419" fmla="*/ 3495844 w 4252841"/>
                <a:gd name="connsiteY419" fmla="*/ 1256459 h 3220008"/>
                <a:gd name="connsiteX420" fmla="*/ 3496147 w 4252841"/>
                <a:gd name="connsiteY420" fmla="*/ 1251674 h 3220008"/>
                <a:gd name="connsiteX421" fmla="*/ 3489920 w 4252841"/>
                <a:gd name="connsiteY421" fmla="*/ 1237093 h 3220008"/>
                <a:gd name="connsiteX422" fmla="*/ 3414204 w 4252841"/>
                <a:gd name="connsiteY422" fmla="*/ 1161909 h 3220008"/>
                <a:gd name="connsiteX423" fmla="*/ 3408281 w 4252841"/>
                <a:gd name="connsiteY423" fmla="*/ 1150061 h 3220008"/>
                <a:gd name="connsiteX424" fmla="*/ 3456961 w 4252841"/>
                <a:gd name="connsiteY424" fmla="*/ 1093787 h 3220008"/>
                <a:gd name="connsiteX425" fmla="*/ 3465770 w 4252841"/>
                <a:gd name="connsiteY425" fmla="*/ 1085889 h 3220008"/>
                <a:gd name="connsiteX426" fmla="*/ 3457492 w 4252841"/>
                <a:gd name="connsiteY426" fmla="*/ 1078902 h 3220008"/>
                <a:gd name="connsiteX427" fmla="*/ 3394079 w 4252841"/>
                <a:gd name="connsiteY427" fmla="*/ 1085130 h 3220008"/>
                <a:gd name="connsiteX428" fmla="*/ 3374334 w 4252841"/>
                <a:gd name="connsiteY428" fmla="*/ 1083839 h 3220008"/>
                <a:gd name="connsiteX429" fmla="*/ 3342134 w 4252841"/>
                <a:gd name="connsiteY429" fmla="*/ 1059992 h 3220008"/>
                <a:gd name="connsiteX430" fmla="*/ 3328920 w 4252841"/>
                <a:gd name="connsiteY430" fmla="*/ 1047462 h 3220008"/>
                <a:gd name="connsiteX431" fmla="*/ 3341754 w 4252841"/>
                <a:gd name="connsiteY431" fmla="*/ 1034020 h 3220008"/>
                <a:gd name="connsiteX432" fmla="*/ 3370992 w 4252841"/>
                <a:gd name="connsiteY432" fmla="*/ 1008199 h 3220008"/>
                <a:gd name="connsiteX433" fmla="*/ 3383751 w 4252841"/>
                <a:gd name="connsiteY433" fmla="*/ 993010 h 3220008"/>
                <a:gd name="connsiteX434" fmla="*/ 3399168 w 4252841"/>
                <a:gd name="connsiteY434" fmla="*/ 987694 h 3220008"/>
                <a:gd name="connsiteX435" fmla="*/ 3404711 w 4252841"/>
                <a:gd name="connsiteY435" fmla="*/ 1006376 h 3220008"/>
                <a:gd name="connsiteX436" fmla="*/ 3403041 w 4252841"/>
                <a:gd name="connsiteY436" fmla="*/ 1019211 h 3220008"/>
                <a:gd name="connsiteX437" fmla="*/ 3415040 w 4252841"/>
                <a:gd name="connsiteY437" fmla="*/ 1044576 h 3220008"/>
                <a:gd name="connsiteX438" fmla="*/ 3435241 w 4252841"/>
                <a:gd name="connsiteY438" fmla="*/ 1028400 h 3220008"/>
                <a:gd name="connsiteX439" fmla="*/ 3476934 w 4252841"/>
                <a:gd name="connsiteY439" fmla="*/ 1019590 h 3220008"/>
                <a:gd name="connsiteX440" fmla="*/ 3498806 w 4252841"/>
                <a:gd name="connsiteY440" fmla="*/ 1039867 h 3220008"/>
                <a:gd name="connsiteX441" fmla="*/ 3535866 w 4252841"/>
                <a:gd name="connsiteY441" fmla="*/ 1079206 h 3220008"/>
                <a:gd name="connsiteX442" fmla="*/ 3543764 w 4252841"/>
                <a:gd name="connsiteY442" fmla="*/ 1081560 h 3220008"/>
                <a:gd name="connsiteX443" fmla="*/ 3555535 w 4252841"/>
                <a:gd name="connsiteY443" fmla="*/ 1100167 h 3220008"/>
                <a:gd name="connsiteX444" fmla="*/ 3560548 w 4252841"/>
                <a:gd name="connsiteY444" fmla="*/ 1113077 h 3220008"/>
                <a:gd name="connsiteX445" fmla="*/ 3574673 w 4252841"/>
                <a:gd name="connsiteY445" fmla="*/ 1157048 h 3220008"/>
                <a:gd name="connsiteX446" fmla="*/ 3598140 w 4252841"/>
                <a:gd name="connsiteY446" fmla="*/ 1178768 h 3220008"/>
                <a:gd name="connsiteX447" fmla="*/ 3628897 w 4252841"/>
                <a:gd name="connsiteY447" fmla="*/ 1166541 h 3220008"/>
                <a:gd name="connsiteX448" fmla="*/ 3650617 w 4252841"/>
                <a:gd name="connsiteY448" fmla="*/ 1144366 h 3220008"/>
                <a:gd name="connsiteX449" fmla="*/ 3616139 w 4252841"/>
                <a:gd name="connsiteY449" fmla="*/ 1074953 h 3220008"/>
                <a:gd name="connsiteX450" fmla="*/ 3560396 w 4252841"/>
                <a:gd name="connsiteY450" fmla="*/ 1035918 h 3220008"/>
                <a:gd name="connsiteX451" fmla="*/ 3559561 w 4252841"/>
                <a:gd name="connsiteY451" fmla="*/ 1013135 h 3220008"/>
                <a:gd name="connsiteX452" fmla="*/ 3581052 w 4252841"/>
                <a:gd name="connsiteY452" fmla="*/ 965974 h 3220008"/>
                <a:gd name="connsiteX453" fmla="*/ 3585761 w 4252841"/>
                <a:gd name="connsiteY453" fmla="*/ 941748 h 3220008"/>
                <a:gd name="connsiteX454" fmla="*/ 3618720 w 4252841"/>
                <a:gd name="connsiteY454" fmla="*/ 925192 h 3220008"/>
                <a:gd name="connsiteX455" fmla="*/ 3674008 w 4252841"/>
                <a:gd name="connsiteY455" fmla="*/ 900283 h 3220008"/>
                <a:gd name="connsiteX456" fmla="*/ 3690639 w 4252841"/>
                <a:gd name="connsiteY456" fmla="*/ 772774 h 3220008"/>
                <a:gd name="connsiteX457" fmla="*/ 3677425 w 4252841"/>
                <a:gd name="connsiteY457" fmla="*/ 722347 h 3220008"/>
                <a:gd name="connsiteX458" fmla="*/ 3651073 w 4252841"/>
                <a:gd name="connsiteY458" fmla="*/ 672452 h 3220008"/>
                <a:gd name="connsiteX459" fmla="*/ 3573002 w 4252841"/>
                <a:gd name="connsiteY459" fmla="*/ 601369 h 3220008"/>
                <a:gd name="connsiteX460" fmla="*/ 3542777 w 4252841"/>
                <a:gd name="connsiteY460" fmla="*/ 606077 h 3220008"/>
                <a:gd name="connsiteX461" fmla="*/ 3519386 w 4252841"/>
                <a:gd name="connsiteY461" fmla="*/ 604179 h 3220008"/>
                <a:gd name="connsiteX462" fmla="*/ 3503438 w 4252841"/>
                <a:gd name="connsiteY462" fmla="*/ 579801 h 3220008"/>
                <a:gd name="connsiteX463" fmla="*/ 3500021 w 4252841"/>
                <a:gd name="connsiteY463" fmla="*/ 601597 h 3220008"/>
                <a:gd name="connsiteX464" fmla="*/ 3466150 w 4252841"/>
                <a:gd name="connsiteY464" fmla="*/ 583446 h 3220008"/>
                <a:gd name="connsiteX465" fmla="*/ 3458480 w 4252841"/>
                <a:gd name="connsiteY465" fmla="*/ 568030 h 3220008"/>
                <a:gd name="connsiteX466" fmla="*/ 3487490 w 4252841"/>
                <a:gd name="connsiteY466" fmla="*/ 496111 h 3220008"/>
                <a:gd name="connsiteX467" fmla="*/ 3528955 w 4252841"/>
                <a:gd name="connsiteY467" fmla="*/ 458671 h 3220008"/>
                <a:gd name="connsiteX468" fmla="*/ 3646668 w 4252841"/>
                <a:gd name="connsiteY468" fmla="*/ 455709 h 3220008"/>
                <a:gd name="connsiteX469" fmla="*/ 3689576 w 4252841"/>
                <a:gd name="connsiteY469" fmla="*/ 466341 h 3220008"/>
                <a:gd name="connsiteX470" fmla="*/ 3707195 w 4252841"/>
                <a:gd name="connsiteY470" fmla="*/ 468392 h 3220008"/>
                <a:gd name="connsiteX471" fmla="*/ 3738408 w 4252841"/>
                <a:gd name="connsiteY471" fmla="*/ 463911 h 3220008"/>
                <a:gd name="connsiteX472" fmla="*/ 3758153 w 4252841"/>
                <a:gd name="connsiteY472" fmla="*/ 455481 h 3220008"/>
                <a:gd name="connsiteX473" fmla="*/ 3741673 w 4252841"/>
                <a:gd name="connsiteY473" fmla="*/ 441356 h 3220008"/>
                <a:gd name="connsiteX474" fmla="*/ 3732484 w 4252841"/>
                <a:gd name="connsiteY474" fmla="*/ 426547 h 3220008"/>
                <a:gd name="connsiteX475" fmla="*/ 3749799 w 4252841"/>
                <a:gd name="connsiteY475" fmla="*/ 386145 h 3220008"/>
                <a:gd name="connsiteX476" fmla="*/ 3751394 w 4252841"/>
                <a:gd name="connsiteY476" fmla="*/ 385993 h 3220008"/>
                <a:gd name="connsiteX477" fmla="*/ 3807820 w 4252841"/>
                <a:gd name="connsiteY477" fmla="*/ 407105 h 3220008"/>
                <a:gd name="connsiteX478" fmla="*/ 3817313 w 4252841"/>
                <a:gd name="connsiteY478" fmla="*/ 416143 h 3220008"/>
                <a:gd name="connsiteX479" fmla="*/ 3842982 w 4252841"/>
                <a:gd name="connsiteY479" fmla="*/ 412573 h 3220008"/>
                <a:gd name="connsiteX480" fmla="*/ 3850348 w 4252841"/>
                <a:gd name="connsiteY480" fmla="*/ 403536 h 3220008"/>
                <a:gd name="connsiteX481" fmla="*/ 3851412 w 4252841"/>
                <a:gd name="connsiteY481" fmla="*/ 385613 h 3220008"/>
                <a:gd name="connsiteX482" fmla="*/ 3848678 w 4252841"/>
                <a:gd name="connsiteY482" fmla="*/ 373083 h 3220008"/>
                <a:gd name="connsiteX483" fmla="*/ 3865082 w 4252841"/>
                <a:gd name="connsiteY483" fmla="*/ 373690 h 3220008"/>
                <a:gd name="connsiteX484" fmla="*/ 3878903 w 4252841"/>
                <a:gd name="connsiteY484" fmla="*/ 425256 h 3220008"/>
                <a:gd name="connsiteX485" fmla="*/ 3868271 w 4252841"/>
                <a:gd name="connsiteY485" fmla="*/ 466797 h 3220008"/>
                <a:gd name="connsiteX486" fmla="*/ 3851108 w 4252841"/>
                <a:gd name="connsiteY486" fmla="*/ 497326 h 3220008"/>
                <a:gd name="connsiteX487" fmla="*/ 3845868 w 4252841"/>
                <a:gd name="connsiteY487" fmla="*/ 504693 h 3220008"/>
                <a:gd name="connsiteX488" fmla="*/ 3866980 w 4252841"/>
                <a:gd name="connsiteY488" fmla="*/ 554208 h 3220008"/>
                <a:gd name="connsiteX489" fmla="*/ 3921963 w 4252841"/>
                <a:gd name="connsiteY489" fmla="*/ 602204 h 3220008"/>
                <a:gd name="connsiteX490" fmla="*/ 4002084 w 4252841"/>
                <a:gd name="connsiteY490" fmla="*/ 676705 h 3220008"/>
                <a:gd name="connsiteX491" fmla="*/ 4021601 w 4252841"/>
                <a:gd name="connsiteY491" fmla="*/ 685590 h 3220008"/>
                <a:gd name="connsiteX492" fmla="*/ 4028968 w 4252841"/>
                <a:gd name="connsiteY492" fmla="*/ 661440 h 3220008"/>
                <a:gd name="connsiteX493" fmla="*/ 4022512 w 4252841"/>
                <a:gd name="connsiteY493" fmla="*/ 646555 h 3220008"/>
                <a:gd name="connsiteX494" fmla="*/ 4024791 w 4252841"/>
                <a:gd name="connsiteY494" fmla="*/ 630228 h 3220008"/>
                <a:gd name="connsiteX495" fmla="*/ 4026841 w 4252841"/>
                <a:gd name="connsiteY495" fmla="*/ 612988 h 3220008"/>
                <a:gd name="connsiteX496" fmla="*/ 4023804 w 4252841"/>
                <a:gd name="connsiteY496" fmla="*/ 592863 h 3220008"/>
                <a:gd name="connsiteX497" fmla="*/ 4022740 w 4252841"/>
                <a:gd name="connsiteY497" fmla="*/ 570232 h 3220008"/>
                <a:gd name="connsiteX498" fmla="*/ 4012868 w 4252841"/>
                <a:gd name="connsiteY498" fmla="*/ 555043 h 3220008"/>
                <a:gd name="connsiteX499" fmla="*/ 4016133 w 4252841"/>
                <a:gd name="connsiteY499" fmla="*/ 546310 h 3220008"/>
                <a:gd name="connsiteX500" fmla="*/ 4026082 w 4252841"/>
                <a:gd name="connsiteY500" fmla="*/ 540007 h 3220008"/>
                <a:gd name="connsiteX501" fmla="*/ 4014767 w 4252841"/>
                <a:gd name="connsiteY501" fmla="*/ 532108 h 3220008"/>
                <a:gd name="connsiteX502" fmla="*/ 3984009 w 4252841"/>
                <a:gd name="connsiteY502" fmla="*/ 511907 h 3220008"/>
                <a:gd name="connsiteX503" fmla="*/ 3958340 w 4252841"/>
                <a:gd name="connsiteY503" fmla="*/ 492694 h 3220008"/>
                <a:gd name="connsiteX504" fmla="*/ 3937456 w 4252841"/>
                <a:gd name="connsiteY504" fmla="*/ 475151 h 3220008"/>
                <a:gd name="connsiteX505" fmla="*/ 3928798 w 4252841"/>
                <a:gd name="connsiteY505" fmla="*/ 444242 h 3220008"/>
                <a:gd name="connsiteX506" fmla="*/ 3929558 w 4252841"/>
                <a:gd name="connsiteY506" fmla="*/ 442799 h 3220008"/>
                <a:gd name="connsiteX507" fmla="*/ 3973985 w 4252841"/>
                <a:gd name="connsiteY507" fmla="*/ 436647 h 3220008"/>
                <a:gd name="connsiteX508" fmla="*/ 3992667 w 4252841"/>
                <a:gd name="connsiteY508" fmla="*/ 436951 h 3220008"/>
                <a:gd name="connsiteX509" fmla="*/ 4028588 w 4252841"/>
                <a:gd name="connsiteY509" fmla="*/ 428901 h 3220008"/>
                <a:gd name="connsiteX510" fmla="*/ 4050080 w 4252841"/>
                <a:gd name="connsiteY510" fmla="*/ 437635 h 3220008"/>
                <a:gd name="connsiteX511" fmla="*/ 4062003 w 4252841"/>
                <a:gd name="connsiteY511" fmla="*/ 432470 h 3220008"/>
                <a:gd name="connsiteX512" fmla="*/ 4088963 w 4252841"/>
                <a:gd name="connsiteY512" fmla="*/ 388119 h 3220008"/>
                <a:gd name="connsiteX513" fmla="*/ 4151237 w 4252841"/>
                <a:gd name="connsiteY513" fmla="*/ 372855 h 3220008"/>
                <a:gd name="connsiteX514" fmla="*/ 4165514 w 4252841"/>
                <a:gd name="connsiteY514" fmla="*/ 373766 h 3220008"/>
                <a:gd name="connsiteX515" fmla="*/ 4156857 w 4252841"/>
                <a:gd name="connsiteY515" fmla="*/ 359716 h 3220008"/>
                <a:gd name="connsiteX516" fmla="*/ 4146073 w 4252841"/>
                <a:gd name="connsiteY516" fmla="*/ 355388 h 3220008"/>
                <a:gd name="connsiteX517" fmla="*/ 4075445 w 4252841"/>
                <a:gd name="connsiteY517" fmla="*/ 321745 h 3220008"/>
                <a:gd name="connsiteX518" fmla="*/ 4096938 w 4252841"/>
                <a:gd name="connsiteY518" fmla="*/ 289241 h 3220008"/>
                <a:gd name="connsiteX519" fmla="*/ 4102178 w 4252841"/>
                <a:gd name="connsiteY519" fmla="*/ 286431 h 3220008"/>
                <a:gd name="connsiteX520" fmla="*/ 4171058 w 4252841"/>
                <a:gd name="connsiteY520" fmla="*/ 301696 h 3220008"/>
                <a:gd name="connsiteX521" fmla="*/ 4240699 w 4252841"/>
                <a:gd name="connsiteY521" fmla="*/ 322808 h 3220008"/>
                <a:gd name="connsiteX522" fmla="*/ 4255736 w 4252841"/>
                <a:gd name="connsiteY522" fmla="*/ 321137 h 3220008"/>
                <a:gd name="connsiteX523" fmla="*/ 4248976 w 4252841"/>
                <a:gd name="connsiteY523" fmla="*/ 304202 h 3220008"/>
                <a:gd name="connsiteX524" fmla="*/ 765519 w 4252841"/>
                <a:gd name="connsiteY524" fmla="*/ 567422 h 3220008"/>
                <a:gd name="connsiteX525" fmla="*/ 777215 w 4252841"/>
                <a:gd name="connsiteY525" fmla="*/ 564612 h 3220008"/>
                <a:gd name="connsiteX526" fmla="*/ 818832 w 4252841"/>
                <a:gd name="connsiteY526" fmla="*/ 579042 h 3220008"/>
                <a:gd name="connsiteX527" fmla="*/ 820730 w 4252841"/>
                <a:gd name="connsiteY527" fmla="*/ 571447 h 3220008"/>
                <a:gd name="connsiteX528" fmla="*/ 831514 w 4252841"/>
                <a:gd name="connsiteY528" fmla="*/ 547829 h 3220008"/>
                <a:gd name="connsiteX529" fmla="*/ 855057 w 4252841"/>
                <a:gd name="connsiteY529" fmla="*/ 512363 h 3220008"/>
                <a:gd name="connsiteX530" fmla="*/ 871385 w 4252841"/>
                <a:gd name="connsiteY530" fmla="*/ 474391 h 3220008"/>
                <a:gd name="connsiteX531" fmla="*/ 899408 w 4252841"/>
                <a:gd name="connsiteY531" fmla="*/ 451153 h 3220008"/>
                <a:gd name="connsiteX532" fmla="*/ 873132 w 4252841"/>
                <a:gd name="connsiteY532" fmla="*/ 429509 h 3220008"/>
                <a:gd name="connsiteX533" fmla="*/ 868879 w 4252841"/>
                <a:gd name="connsiteY533" fmla="*/ 379158 h 3220008"/>
                <a:gd name="connsiteX534" fmla="*/ 919761 w 4252841"/>
                <a:gd name="connsiteY534" fmla="*/ 339743 h 3220008"/>
                <a:gd name="connsiteX535" fmla="*/ 942999 w 4252841"/>
                <a:gd name="connsiteY535" fmla="*/ 310657 h 3220008"/>
                <a:gd name="connsiteX536" fmla="*/ 954087 w 4252841"/>
                <a:gd name="connsiteY536" fmla="*/ 293342 h 3220008"/>
                <a:gd name="connsiteX537" fmla="*/ 1007020 w 4252841"/>
                <a:gd name="connsiteY537" fmla="*/ 288405 h 3220008"/>
                <a:gd name="connsiteX538" fmla="*/ 1006944 w 4252841"/>
                <a:gd name="connsiteY538" fmla="*/ 305037 h 3220008"/>
                <a:gd name="connsiteX539" fmla="*/ 954239 w 4252841"/>
                <a:gd name="connsiteY539" fmla="*/ 342173 h 3220008"/>
                <a:gd name="connsiteX540" fmla="*/ 938899 w 4252841"/>
                <a:gd name="connsiteY540" fmla="*/ 368374 h 3220008"/>
                <a:gd name="connsiteX541" fmla="*/ 941709 w 4252841"/>
                <a:gd name="connsiteY541" fmla="*/ 414548 h 3220008"/>
                <a:gd name="connsiteX542" fmla="*/ 993426 w 4252841"/>
                <a:gd name="connsiteY542" fmla="*/ 442191 h 3220008"/>
                <a:gd name="connsiteX543" fmla="*/ 1081141 w 4252841"/>
                <a:gd name="connsiteY543" fmla="*/ 426167 h 3220008"/>
                <a:gd name="connsiteX544" fmla="*/ 1103013 w 4252841"/>
                <a:gd name="connsiteY544" fmla="*/ 435432 h 3220008"/>
                <a:gd name="connsiteX545" fmla="*/ 1083951 w 4252841"/>
                <a:gd name="connsiteY545" fmla="*/ 454494 h 3220008"/>
                <a:gd name="connsiteX546" fmla="*/ 1069294 w 4252841"/>
                <a:gd name="connsiteY546" fmla="*/ 454418 h 3220008"/>
                <a:gd name="connsiteX547" fmla="*/ 1002691 w 4252841"/>
                <a:gd name="connsiteY547" fmla="*/ 459810 h 3220008"/>
                <a:gd name="connsiteX548" fmla="*/ 990768 w 4252841"/>
                <a:gd name="connsiteY548" fmla="*/ 469759 h 3220008"/>
                <a:gd name="connsiteX549" fmla="*/ 999426 w 4252841"/>
                <a:gd name="connsiteY549" fmla="*/ 480695 h 3220008"/>
                <a:gd name="connsiteX550" fmla="*/ 1008843 w 4252841"/>
                <a:gd name="connsiteY550" fmla="*/ 487454 h 3220008"/>
                <a:gd name="connsiteX551" fmla="*/ 1008235 w 4252841"/>
                <a:gd name="connsiteY551" fmla="*/ 516008 h 3220008"/>
                <a:gd name="connsiteX552" fmla="*/ 987806 w 4252841"/>
                <a:gd name="connsiteY552" fmla="*/ 512363 h 3220008"/>
                <a:gd name="connsiteX553" fmla="*/ 947480 w 4252841"/>
                <a:gd name="connsiteY553" fmla="*/ 525198 h 3220008"/>
                <a:gd name="connsiteX554" fmla="*/ 949455 w 4252841"/>
                <a:gd name="connsiteY554" fmla="*/ 556107 h 3220008"/>
                <a:gd name="connsiteX555" fmla="*/ 940949 w 4252841"/>
                <a:gd name="connsiteY555" fmla="*/ 577599 h 3220008"/>
                <a:gd name="connsiteX556" fmla="*/ 919154 w 4252841"/>
                <a:gd name="connsiteY556" fmla="*/ 589598 h 3220008"/>
                <a:gd name="connsiteX557" fmla="*/ 891814 w 4252841"/>
                <a:gd name="connsiteY557" fmla="*/ 583598 h 3220008"/>
                <a:gd name="connsiteX558" fmla="*/ 874726 w 4252841"/>
                <a:gd name="connsiteY558" fmla="*/ 578890 h 3220008"/>
                <a:gd name="connsiteX559" fmla="*/ 820047 w 4252841"/>
                <a:gd name="connsiteY559" fmla="*/ 601673 h 3220008"/>
                <a:gd name="connsiteX560" fmla="*/ 790961 w 4252841"/>
                <a:gd name="connsiteY560" fmla="*/ 594078 h 3220008"/>
                <a:gd name="connsiteX561" fmla="*/ 768785 w 4252841"/>
                <a:gd name="connsiteY561" fmla="*/ 592939 h 3220008"/>
                <a:gd name="connsiteX562" fmla="*/ 738408 w 4252841"/>
                <a:gd name="connsiteY562" fmla="*/ 602888 h 3220008"/>
                <a:gd name="connsiteX563" fmla="*/ 765519 w 4252841"/>
                <a:gd name="connsiteY563" fmla="*/ 567422 h 3220008"/>
                <a:gd name="connsiteX564" fmla="*/ 1353323 w 4252841"/>
                <a:gd name="connsiteY564" fmla="*/ 1154390 h 3220008"/>
                <a:gd name="connsiteX565" fmla="*/ 1313301 w 4252841"/>
                <a:gd name="connsiteY565" fmla="*/ 1253800 h 3220008"/>
                <a:gd name="connsiteX566" fmla="*/ 1280417 w 4252841"/>
                <a:gd name="connsiteY566" fmla="*/ 1268306 h 3220008"/>
                <a:gd name="connsiteX567" fmla="*/ 1209182 w 4252841"/>
                <a:gd name="connsiteY567" fmla="*/ 1266483 h 3220008"/>
                <a:gd name="connsiteX568" fmla="*/ 1199461 w 4252841"/>
                <a:gd name="connsiteY568" fmla="*/ 1268154 h 3220008"/>
                <a:gd name="connsiteX569" fmla="*/ 1136200 w 4252841"/>
                <a:gd name="connsiteY569" fmla="*/ 1265875 h 3220008"/>
                <a:gd name="connsiteX570" fmla="*/ 1017121 w 4252841"/>
                <a:gd name="connsiteY570" fmla="*/ 1216284 h 3220008"/>
                <a:gd name="connsiteX571" fmla="*/ 982414 w 4252841"/>
                <a:gd name="connsiteY571" fmla="*/ 1223955 h 3220008"/>
                <a:gd name="connsiteX572" fmla="*/ 954087 w 4252841"/>
                <a:gd name="connsiteY572" fmla="*/ 1278026 h 3220008"/>
                <a:gd name="connsiteX573" fmla="*/ 948999 w 4252841"/>
                <a:gd name="connsiteY573" fmla="*/ 1292380 h 3220008"/>
                <a:gd name="connsiteX574" fmla="*/ 932292 w 4252841"/>
                <a:gd name="connsiteY574" fmla="*/ 1293975 h 3220008"/>
                <a:gd name="connsiteX575" fmla="*/ 867056 w 4252841"/>
                <a:gd name="connsiteY575" fmla="*/ 1272938 h 3220008"/>
                <a:gd name="connsiteX576" fmla="*/ 847690 w 4252841"/>
                <a:gd name="connsiteY576" fmla="*/ 1261775 h 3220008"/>
                <a:gd name="connsiteX577" fmla="*/ 774709 w 4252841"/>
                <a:gd name="connsiteY577" fmla="*/ 1222436 h 3220008"/>
                <a:gd name="connsiteX578" fmla="*/ 742509 w 4252841"/>
                <a:gd name="connsiteY578" fmla="*/ 1207703 h 3220008"/>
                <a:gd name="connsiteX579" fmla="*/ 732712 w 4252841"/>
                <a:gd name="connsiteY579" fmla="*/ 1198893 h 3220008"/>
                <a:gd name="connsiteX580" fmla="*/ 724434 w 4252841"/>
                <a:gd name="connsiteY580" fmla="*/ 1164491 h 3220008"/>
                <a:gd name="connsiteX581" fmla="*/ 723978 w 4252841"/>
                <a:gd name="connsiteY581" fmla="*/ 1121962 h 3220008"/>
                <a:gd name="connsiteX582" fmla="*/ 720637 w 4252841"/>
                <a:gd name="connsiteY582" fmla="*/ 1114444 h 3220008"/>
                <a:gd name="connsiteX583" fmla="*/ 682437 w 4252841"/>
                <a:gd name="connsiteY583" fmla="*/ 1089307 h 3220008"/>
                <a:gd name="connsiteX584" fmla="*/ 636263 w 4252841"/>
                <a:gd name="connsiteY584" fmla="*/ 1093408 h 3220008"/>
                <a:gd name="connsiteX585" fmla="*/ 589179 w 4252841"/>
                <a:gd name="connsiteY585" fmla="*/ 1105786 h 3220008"/>
                <a:gd name="connsiteX586" fmla="*/ 574977 w 4252841"/>
                <a:gd name="connsiteY586" fmla="*/ 1109280 h 3220008"/>
                <a:gd name="connsiteX587" fmla="*/ 474807 w 4252841"/>
                <a:gd name="connsiteY587" fmla="*/ 1118013 h 3220008"/>
                <a:gd name="connsiteX588" fmla="*/ 433570 w 4252841"/>
                <a:gd name="connsiteY588" fmla="*/ 1144214 h 3220008"/>
                <a:gd name="connsiteX589" fmla="*/ 397801 w 4252841"/>
                <a:gd name="connsiteY589" fmla="*/ 1156213 h 3220008"/>
                <a:gd name="connsiteX590" fmla="*/ 366664 w 4252841"/>
                <a:gd name="connsiteY590" fmla="*/ 1154846 h 3220008"/>
                <a:gd name="connsiteX591" fmla="*/ 336362 w 4252841"/>
                <a:gd name="connsiteY591" fmla="*/ 1143454 h 3220008"/>
                <a:gd name="connsiteX592" fmla="*/ 352994 w 4252841"/>
                <a:gd name="connsiteY592" fmla="*/ 1114672 h 3220008"/>
                <a:gd name="connsiteX593" fmla="*/ 373195 w 4252841"/>
                <a:gd name="connsiteY593" fmla="*/ 1107685 h 3220008"/>
                <a:gd name="connsiteX594" fmla="*/ 439342 w 4252841"/>
                <a:gd name="connsiteY594" fmla="*/ 1080345 h 3220008"/>
                <a:gd name="connsiteX595" fmla="*/ 468352 w 4252841"/>
                <a:gd name="connsiteY595" fmla="*/ 1033184 h 3220008"/>
                <a:gd name="connsiteX596" fmla="*/ 506856 w 4252841"/>
                <a:gd name="connsiteY596" fmla="*/ 975923 h 3220008"/>
                <a:gd name="connsiteX597" fmla="*/ 530550 w 4252841"/>
                <a:gd name="connsiteY597" fmla="*/ 963924 h 3220008"/>
                <a:gd name="connsiteX598" fmla="*/ 549536 w 4252841"/>
                <a:gd name="connsiteY598" fmla="*/ 931040 h 3220008"/>
                <a:gd name="connsiteX599" fmla="*/ 559864 w 4252841"/>
                <a:gd name="connsiteY599" fmla="*/ 914864 h 3220008"/>
                <a:gd name="connsiteX600" fmla="*/ 598747 w 4252841"/>
                <a:gd name="connsiteY600" fmla="*/ 914257 h 3220008"/>
                <a:gd name="connsiteX601" fmla="*/ 640288 w 4252841"/>
                <a:gd name="connsiteY601" fmla="*/ 909092 h 3220008"/>
                <a:gd name="connsiteX602" fmla="*/ 676058 w 4252841"/>
                <a:gd name="connsiteY602" fmla="*/ 885322 h 3220008"/>
                <a:gd name="connsiteX603" fmla="*/ 706739 w 4252841"/>
                <a:gd name="connsiteY603" fmla="*/ 895119 h 3220008"/>
                <a:gd name="connsiteX604" fmla="*/ 767646 w 4252841"/>
                <a:gd name="connsiteY604" fmla="*/ 965974 h 3220008"/>
                <a:gd name="connsiteX605" fmla="*/ 822249 w 4252841"/>
                <a:gd name="connsiteY605" fmla="*/ 996580 h 3220008"/>
                <a:gd name="connsiteX606" fmla="*/ 833641 w 4252841"/>
                <a:gd name="connsiteY606" fmla="*/ 1006224 h 3220008"/>
                <a:gd name="connsiteX607" fmla="*/ 829312 w 4252841"/>
                <a:gd name="connsiteY607" fmla="*/ 1065232 h 3220008"/>
                <a:gd name="connsiteX608" fmla="*/ 810478 w 4252841"/>
                <a:gd name="connsiteY608" fmla="*/ 1068726 h 3220008"/>
                <a:gd name="connsiteX609" fmla="*/ 774101 w 4252841"/>
                <a:gd name="connsiteY609" fmla="*/ 1067359 h 3220008"/>
                <a:gd name="connsiteX610" fmla="*/ 766127 w 4252841"/>
                <a:gd name="connsiteY610" fmla="*/ 1072295 h 3220008"/>
                <a:gd name="connsiteX611" fmla="*/ 771064 w 4252841"/>
                <a:gd name="connsiteY611" fmla="*/ 1081712 h 3220008"/>
                <a:gd name="connsiteX612" fmla="*/ 826350 w 4252841"/>
                <a:gd name="connsiteY612" fmla="*/ 1103812 h 3220008"/>
                <a:gd name="connsiteX613" fmla="*/ 838046 w 4252841"/>
                <a:gd name="connsiteY613" fmla="*/ 1092117 h 3220008"/>
                <a:gd name="connsiteX614" fmla="*/ 854601 w 4252841"/>
                <a:gd name="connsiteY614" fmla="*/ 1069637 h 3220008"/>
                <a:gd name="connsiteX615" fmla="*/ 876093 w 4252841"/>
                <a:gd name="connsiteY615" fmla="*/ 1020274 h 3220008"/>
                <a:gd name="connsiteX616" fmla="*/ 872980 w 4252841"/>
                <a:gd name="connsiteY616" fmla="*/ 1003870 h 3220008"/>
                <a:gd name="connsiteX617" fmla="*/ 890978 w 4252841"/>
                <a:gd name="connsiteY617" fmla="*/ 998478 h 3220008"/>
                <a:gd name="connsiteX618" fmla="*/ 914825 w 4252841"/>
                <a:gd name="connsiteY618" fmla="*/ 1012376 h 3220008"/>
                <a:gd name="connsiteX619" fmla="*/ 900168 w 4252841"/>
                <a:gd name="connsiteY619" fmla="*/ 983593 h 3220008"/>
                <a:gd name="connsiteX620" fmla="*/ 845184 w 4252841"/>
                <a:gd name="connsiteY620" fmla="*/ 952456 h 3220008"/>
                <a:gd name="connsiteX621" fmla="*/ 773645 w 4252841"/>
                <a:gd name="connsiteY621" fmla="*/ 885854 h 3220008"/>
                <a:gd name="connsiteX622" fmla="*/ 774557 w 4252841"/>
                <a:gd name="connsiteY622" fmla="*/ 844388 h 3220008"/>
                <a:gd name="connsiteX623" fmla="*/ 790961 w 4252841"/>
                <a:gd name="connsiteY623" fmla="*/ 845300 h 3220008"/>
                <a:gd name="connsiteX624" fmla="*/ 923102 w 4252841"/>
                <a:gd name="connsiteY624" fmla="*/ 956861 h 3220008"/>
                <a:gd name="connsiteX625" fmla="*/ 939886 w 4252841"/>
                <a:gd name="connsiteY625" fmla="*/ 993086 h 3220008"/>
                <a:gd name="connsiteX626" fmla="*/ 969049 w 4252841"/>
                <a:gd name="connsiteY626" fmla="*/ 1050499 h 3220008"/>
                <a:gd name="connsiteX627" fmla="*/ 993882 w 4252841"/>
                <a:gd name="connsiteY627" fmla="*/ 1079966 h 3220008"/>
                <a:gd name="connsiteX628" fmla="*/ 1013247 w 4252841"/>
                <a:gd name="connsiteY628" fmla="*/ 1104799 h 3220008"/>
                <a:gd name="connsiteX629" fmla="*/ 1032613 w 4252841"/>
                <a:gd name="connsiteY629" fmla="*/ 1096293 h 3220008"/>
                <a:gd name="connsiteX630" fmla="*/ 1045751 w 4252841"/>
                <a:gd name="connsiteY630" fmla="*/ 1079890 h 3220008"/>
                <a:gd name="connsiteX631" fmla="*/ 1045751 w 4252841"/>
                <a:gd name="connsiteY631" fmla="*/ 1040627 h 3220008"/>
                <a:gd name="connsiteX632" fmla="*/ 1028132 w 4252841"/>
                <a:gd name="connsiteY632" fmla="*/ 1014046 h 3220008"/>
                <a:gd name="connsiteX633" fmla="*/ 1030259 w 4252841"/>
                <a:gd name="connsiteY633" fmla="*/ 1003490 h 3220008"/>
                <a:gd name="connsiteX634" fmla="*/ 1040359 w 4252841"/>
                <a:gd name="connsiteY634" fmla="*/ 1007060 h 3220008"/>
                <a:gd name="connsiteX635" fmla="*/ 1061320 w 4252841"/>
                <a:gd name="connsiteY635" fmla="*/ 1002959 h 3220008"/>
                <a:gd name="connsiteX636" fmla="*/ 1079242 w 4252841"/>
                <a:gd name="connsiteY636" fmla="*/ 991263 h 3220008"/>
                <a:gd name="connsiteX637" fmla="*/ 1102025 w 4252841"/>
                <a:gd name="connsiteY637" fmla="*/ 1007667 h 3220008"/>
                <a:gd name="connsiteX638" fmla="*/ 1117366 w 4252841"/>
                <a:gd name="connsiteY638" fmla="*/ 1058398 h 3220008"/>
                <a:gd name="connsiteX639" fmla="*/ 1133846 w 4252841"/>
                <a:gd name="connsiteY639" fmla="*/ 1096142 h 3220008"/>
                <a:gd name="connsiteX640" fmla="*/ 1142959 w 4252841"/>
                <a:gd name="connsiteY640" fmla="*/ 1102369 h 3220008"/>
                <a:gd name="connsiteX641" fmla="*/ 1192930 w 4252841"/>
                <a:gd name="connsiteY641" fmla="*/ 1122722 h 3220008"/>
                <a:gd name="connsiteX642" fmla="*/ 1212220 w 4252841"/>
                <a:gd name="connsiteY642" fmla="*/ 1121127 h 3220008"/>
                <a:gd name="connsiteX643" fmla="*/ 1251255 w 4252841"/>
                <a:gd name="connsiteY643" fmla="*/ 1116570 h 3220008"/>
                <a:gd name="connsiteX644" fmla="*/ 1304643 w 4252841"/>
                <a:gd name="connsiteY644" fmla="*/ 1117026 h 3220008"/>
                <a:gd name="connsiteX645" fmla="*/ 1336312 w 4252841"/>
                <a:gd name="connsiteY645" fmla="*/ 1108141 h 3220008"/>
                <a:gd name="connsiteX646" fmla="*/ 1345956 w 4252841"/>
                <a:gd name="connsiteY646" fmla="*/ 1112242 h 3220008"/>
                <a:gd name="connsiteX647" fmla="*/ 1353323 w 4252841"/>
                <a:gd name="connsiteY647" fmla="*/ 1154390 h 3220008"/>
                <a:gd name="connsiteX648" fmla="*/ 1460783 w 4252841"/>
                <a:gd name="connsiteY648" fmla="*/ 960430 h 3220008"/>
                <a:gd name="connsiteX649" fmla="*/ 1433064 w 4252841"/>
                <a:gd name="connsiteY649" fmla="*/ 981315 h 3220008"/>
                <a:gd name="connsiteX650" fmla="*/ 1314972 w 4252841"/>
                <a:gd name="connsiteY650" fmla="*/ 954355 h 3220008"/>
                <a:gd name="connsiteX651" fmla="*/ 1286189 w 4252841"/>
                <a:gd name="connsiteY651" fmla="*/ 950861 h 3220008"/>
                <a:gd name="connsiteX652" fmla="*/ 1210549 w 4252841"/>
                <a:gd name="connsiteY652" fmla="*/ 974480 h 3220008"/>
                <a:gd name="connsiteX653" fmla="*/ 1138479 w 4252841"/>
                <a:gd name="connsiteY653" fmla="*/ 950861 h 3220008"/>
                <a:gd name="connsiteX654" fmla="*/ 1143870 w 4252841"/>
                <a:gd name="connsiteY654" fmla="*/ 910308 h 3220008"/>
                <a:gd name="connsiteX655" fmla="*/ 1153895 w 4252841"/>
                <a:gd name="connsiteY655" fmla="*/ 889803 h 3220008"/>
                <a:gd name="connsiteX656" fmla="*/ 1200828 w 4252841"/>
                <a:gd name="connsiteY656" fmla="*/ 824491 h 3220008"/>
                <a:gd name="connsiteX657" fmla="*/ 1217991 w 4252841"/>
                <a:gd name="connsiteY657" fmla="*/ 824339 h 3220008"/>
                <a:gd name="connsiteX658" fmla="*/ 1238420 w 4252841"/>
                <a:gd name="connsiteY658" fmla="*/ 830871 h 3220008"/>
                <a:gd name="connsiteX659" fmla="*/ 1243812 w 4252841"/>
                <a:gd name="connsiteY659" fmla="*/ 843857 h 3220008"/>
                <a:gd name="connsiteX660" fmla="*/ 1241003 w 4252841"/>
                <a:gd name="connsiteY660" fmla="*/ 849477 h 3220008"/>
                <a:gd name="connsiteX661" fmla="*/ 1267279 w 4252841"/>
                <a:gd name="connsiteY661" fmla="*/ 878107 h 3220008"/>
                <a:gd name="connsiteX662" fmla="*/ 1285581 w 4252841"/>
                <a:gd name="connsiteY662" fmla="*/ 872564 h 3220008"/>
                <a:gd name="connsiteX663" fmla="*/ 1324388 w 4252841"/>
                <a:gd name="connsiteY663" fmla="*/ 856995 h 3220008"/>
                <a:gd name="connsiteX664" fmla="*/ 1318541 w 4252841"/>
                <a:gd name="connsiteY664" fmla="*/ 852970 h 3220008"/>
                <a:gd name="connsiteX665" fmla="*/ 1301074 w 4252841"/>
                <a:gd name="connsiteY665" fmla="*/ 840667 h 3220008"/>
                <a:gd name="connsiteX666" fmla="*/ 1319832 w 4252841"/>
                <a:gd name="connsiteY666" fmla="*/ 815226 h 3220008"/>
                <a:gd name="connsiteX667" fmla="*/ 1374131 w 4252841"/>
                <a:gd name="connsiteY667" fmla="*/ 804062 h 3220008"/>
                <a:gd name="connsiteX668" fmla="*/ 1342995 w 4252841"/>
                <a:gd name="connsiteY668" fmla="*/ 850084 h 3220008"/>
                <a:gd name="connsiteX669" fmla="*/ 1348462 w 4252841"/>
                <a:gd name="connsiteY669" fmla="*/ 866944 h 3220008"/>
                <a:gd name="connsiteX670" fmla="*/ 1451822 w 4252841"/>
                <a:gd name="connsiteY670" fmla="*/ 940153 h 3220008"/>
                <a:gd name="connsiteX671" fmla="*/ 1460783 w 4252841"/>
                <a:gd name="connsiteY671" fmla="*/ 960430 h 3220008"/>
                <a:gd name="connsiteX672" fmla="*/ 1773443 w 4252841"/>
                <a:gd name="connsiteY672" fmla="*/ 1099787 h 3220008"/>
                <a:gd name="connsiteX673" fmla="*/ 1704866 w 4252841"/>
                <a:gd name="connsiteY673" fmla="*/ 1100243 h 3220008"/>
                <a:gd name="connsiteX674" fmla="*/ 1666438 w 4252841"/>
                <a:gd name="connsiteY674" fmla="*/ 1081105 h 3220008"/>
                <a:gd name="connsiteX675" fmla="*/ 1656869 w 4252841"/>
                <a:gd name="connsiteY675" fmla="*/ 1048905 h 3220008"/>
                <a:gd name="connsiteX676" fmla="*/ 1666970 w 4252841"/>
                <a:gd name="connsiteY676" fmla="*/ 1023691 h 3220008"/>
                <a:gd name="connsiteX677" fmla="*/ 1669172 w 4252841"/>
                <a:gd name="connsiteY677" fmla="*/ 1012680 h 3220008"/>
                <a:gd name="connsiteX678" fmla="*/ 1664995 w 4252841"/>
                <a:gd name="connsiteY678" fmla="*/ 987390 h 3220008"/>
                <a:gd name="connsiteX679" fmla="*/ 1607506 w 4252841"/>
                <a:gd name="connsiteY679" fmla="*/ 934913 h 3220008"/>
                <a:gd name="connsiteX680" fmla="*/ 1598393 w 4252841"/>
                <a:gd name="connsiteY680" fmla="*/ 909700 h 3220008"/>
                <a:gd name="connsiteX681" fmla="*/ 1589887 w 4252841"/>
                <a:gd name="connsiteY681" fmla="*/ 890866 h 3220008"/>
                <a:gd name="connsiteX682" fmla="*/ 1584875 w 4252841"/>
                <a:gd name="connsiteY682" fmla="*/ 864134 h 3220008"/>
                <a:gd name="connsiteX683" fmla="*/ 1617531 w 4252841"/>
                <a:gd name="connsiteY683" fmla="*/ 840212 h 3220008"/>
                <a:gd name="connsiteX684" fmla="*/ 1655502 w 4252841"/>
                <a:gd name="connsiteY684" fmla="*/ 811657 h 3220008"/>
                <a:gd name="connsiteX685" fmla="*/ 1710638 w 4252841"/>
                <a:gd name="connsiteY685" fmla="*/ 824567 h 3220008"/>
                <a:gd name="connsiteX686" fmla="*/ 1705549 w 4252841"/>
                <a:gd name="connsiteY686" fmla="*/ 853046 h 3220008"/>
                <a:gd name="connsiteX687" fmla="*/ 1691424 w 4252841"/>
                <a:gd name="connsiteY687" fmla="*/ 856539 h 3220008"/>
                <a:gd name="connsiteX688" fmla="*/ 1658692 w 4252841"/>
                <a:gd name="connsiteY688" fmla="*/ 882588 h 3220008"/>
                <a:gd name="connsiteX689" fmla="*/ 1663097 w 4252841"/>
                <a:gd name="connsiteY689" fmla="*/ 891018 h 3220008"/>
                <a:gd name="connsiteX690" fmla="*/ 1705777 w 4252841"/>
                <a:gd name="connsiteY690" fmla="*/ 927319 h 3220008"/>
                <a:gd name="connsiteX691" fmla="*/ 1722409 w 4252841"/>
                <a:gd name="connsiteY691" fmla="*/ 961190 h 3220008"/>
                <a:gd name="connsiteX692" fmla="*/ 1725599 w 4252841"/>
                <a:gd name="connsiteY692" fmla="*/ 971366 h 3220008"/>
                <a:gd name="connsiteX693" fmla="*/ 1736610 w 4252841"/>
                <a:gd name="connsiteY693" fmla="*/ 966582 h 3220008"/>
                <a:gd name="connsiteX694" fmla="*/ 1764406 w 4252841"/>
                <a:gd name="connsiteY694" fmla="*/ 967949 h 3220008"/>
                <a:gd name="connsiteX695" fmla="*/ 1772228 w 4252841"/>
                <a:gd name="connsiteY695" fmla="*/ 986783 h 3220008"/>
                <a:gd name="connsiteX696" fmla="*/ 1755292 w 4252841"/>
                <a:gd name="connsiteY696" fmla="*/ 989972 h 3220008"/>
                <a:gd name="connsiteX697" fmla="*/ 1734712 w 4252841"/>
                <a:gd name="connsiteY697" fmla="*/ 994377 h 3220008"/>
                <a:gd name="connsiteX698" fmla="*/ 1739420 w 4252841"/>
                <a:gd name="connsiteY698" fmla="*/ 1012755 h 3220008"/>
                <a:gd name="connsiteX699" fmla="*/ 1745799 w 4252841"/>
                <a:gd name="connsiteY699" fmla="*/ 1020198 h 3220008"/>
                <a:gd name="connsiteX700" fmla="*/ 1777772 w 4252841"/>
                <a:gd name="connsiteY700" fmla="*/ 1091889 h 3220008"/>
                <a:gd name="connsiteX701" fmla="*/ 1773443 w 4252841"/>
                <a:gd name="connsiteY701" fmla="*/ 1099787 h 322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</a:cxnLst>
              <a:rect l="l" t="t" r="r" b="b"/>
              <a:pathLst>
                <a:path w="4252841" h="3220008">
                  <a:moveTo>
                    <a:pt x="4248976" y="304202"/>
                  </a:moveTo>
                  <a:cubicBezTo>
                    <a:pt x="4243053" y="300480"/>
                    <a:pt x="4239712" y="297974"/>
                    <a:pt x="4247686" y="292810"/>
                  </a:cubicBezTo>
                  <a:cubicBezTo>
                    <a:pt x="4256723" y="286962"/>
                    <a:pt x="4252242" y="282026"/>
                    <a:pt x="4245787" y="277849"/>
                  </a:cubicBezTo>
                  <a:cubicBezTo>
                    <a:pt x="4232952" y="269420"/>
                    <a:pt x="4218219" y="266078"/>
                    <a:pt x="4203410" y="264255"/>
                  </a:cubicBezTo>
                  <a:cubicBezTo>
                    <a:pt x="4134378" y="255826"/>
                    <a:pt x="4068307" y="235017"/>
                    <a:pt x="4001324" y="217854"/>
                  </a:cubicBezTo>
                  <a:cubicBezTo>
                    <a:pt x="3963884" y="208285"/>
                    <a:pt x="3927279" y="195147"/>
                    <a:pt x="3888472" y="191046"/>
                  </a:cubicBezTo>
                  <a:cubicBezTo>
                    <a:pt x="3853842" y="187400"/>
                    <a:pt x="3819288" y="183375"/>
                    <a:pt x="3784885" y="177224"/>
                  </a:cubicBezTo>
                  <a:cubicBezTo>
                    <a:pt x="3768785" y="174338"/>
                    <a:pt x="3751850" y="169402"/>
                    <a:pt x="3733244" y="175553"/>
                  </a:cubicBezTo>
                  <a:cubicBezTo>
                    <a:pt x="3742736" y="184439"/>
                    <a:pt x="3751014" y="192033"/>
                    <a:pt x="3759672" y="200159"/>
                  </a:cubicBezTo>
                  <a:cubicBezTo>
                    <a:pt x="3751698" y="204716"/>
                    <a:pt x="3745243" y="202437"/>
                    <a:pt x="3738939" y="200994"/>
                  </a:cubicBezTo>
                  <a:cubicBezTo>
                    <a:pt x="3682969" y="188540"/>
                    <a:pt x="3626467" y="183451"/>
                    <a:pt x="3569205" y="186337"/>
                  </a:cubicBezTo>
                  <a:cubicBezTo>
                    <a:pt x="3560320" y="186717"/>
                    <a:pt x="3551511" y="186261"/>
                    <a:pt x="3542625" y="186261"/>
                  </a:cubicBezTo>
                  <a:cubicBezTo>
                    <a:pt x="3536246" y="186261"/>
                    <a:pt x="3529563" y="185046"/>
                    <a:pt x="3526297" y="179654"/>
                  </a:cubicBezTo>
                  <a:cubicBezTo>
                    <a:pt x="3515893" y="162795"/>
                    <a:pt x="3498806" y="161504"/>
                    <a:pt x="3481870" y="158086"/>
                  </a:cubicBezTo>
                  <a:cubicBezTo>
                    <a:pt x="3456657" y="152998"/>
                    <a:pt x="3431292" y="153530"/>
                    <a:pt x="3405851" y="152922"/>
                  </a:cubicBezTo>
                  <a:cubicBezTo>
                    <a:pt x="3353829" y="151631"/>
                    <a:pt x="3301960" y="148669"/>
                    <a:pt x="3252748" y="128696"/>
                  </a:cubicBezTo>
                  <a:cubicBezTo>
                    <a:pt x="3246141" y="126038"/>
                    <a:pt x="3238926" y="123760"/>
                    <a:pt x="3231940" y="123684"/>
                  </a:cubicBezTo>
                  <a:cubicBezTo>
                    <a:pt x="3190399" y="123000"/>
                    <a:pt x="3149237" y="118064"/>
                    <a:pt x="3108000" y="113811"/>
                  </a:cubicBezTo>
                  <a:cubicBezTo>
                    <a:pt x="3095469" y="112520"/>
                    <a:pt x="3081799" y="110394"/>
                    <a:pt x="3068509" y="119279"/>
                  </a:cubicBezTo>
                  <a:cubicBezTo>
                    <a:pt x="3076863" y="126418"/>
                    <a:pt x="3084229" y="132569"/>
                    <a:pt x="3092735" y="139860"/>
                  </a:cubicBezTo>
                  <a:cubicBezTo>
                    <a:pt x="3069800" y="139860"/>
                    <a:pt x="3048991" y="140239"/>
                    <a:pt x="3028183" y="139708"/>
                  </a:cubicBezTo>
                  <a:cubicBezTo>
                    <a:pt x="3012235" y="139328"/>
                    <a:pt x="2995679" y="143125"/>
                    <a:pt x="2980491" y="136594"/>
                  </a:cubicBezTo>
                  <a:cubicBezTo>
                    <a:pt x="2969175" y="131734"/>
                    <a:pt x="2965302" y="134164"/>
                    <a:pt x="2965758" y="146163"/>
                  </a:cubicBezTo>
                  <a:cubicBezTo>
                    <a:pt x="2966061" y="155732"/>
                    <a:pt x="2961505" y="162491"/>
                    <a:pt x="2951556" y="157782"/>
                  </a:cubicBezTo>
                  <a:cubicBezTo>
                    <a:pt x="2930672" y="147986"/>
                    <a:pt x="2906446" y="143961"/>
                    <a:pt x="2889510" y="127101"/>
                  </a:cubicBezTo>
                  <a:cubicBezTo>
                    <a:pt x="2872575" y="110242"/>
                    <a:pt x="2852981" y="101812"/>
                    <a:pt x="2829515" y="98774"/>
                  </a:cubicBezTo>
                  <a:cubicBezTo>
                    <a:pt x="2807111" y="95812"/>
                    <a:pt x="2785012" y="90269"/>
                    <a:pt x="2762760" y="85864"/>
                  </a:cubicBezTo>
                  <a:cubicBezTo>
                    <a:pt x="2757520" y="84877"/>
                    <a:pt x="2752432" y="84953"/>
                    <a:pt x="2749698" y="90269"/>
                  </a:cubicBezTo>
                  <a:cubicBezTo>
                    <a:pt x="2747040" y="95585"/>
                    <a:pt x="2751597" y="98243"/>
                    <a:pt x="2754634" y="101356"/>
                  </a:cubicBezTo>
                  <a:cubicBezTo>
                    <a:pt x="2756229" y="102951"/>
                    <a:pt x="2757368" y="104850"/>
                    <a:pt x="2755242" y="108115"/>
                  </a:cubicBezTo>
                  <a:cubicBezTo>
                    <a:pt x="2738306" y="107128"/>
                    <a:pt x="2720763" y="106445"/>
                    <a:pt x="2703220" y="104850"/>
                  </a:cubicBezTo>
                  <a:cubicBezTo>
                    <a:pt x="2666312" y="101432"/>
                    <a:pt x="2630390" y="87838"/>
                    <a:pt x="2592495" y="93230"/>
                  </a:cubicBezTo>
                  <a:cubicBezTo>
                    <a:pt x="2581483" y="94749"/>
                    <a:pt x="2572066" y="90572"/>
                    <a:pt x="2563256" y="83965"/>
                  </a:cubicBezTo>
                  <a:cubicBezTo>
                    <a:pt x="2539942" y="66574"/>
                    <a:pt x="2531588" y="67334"/>
                    <a:pt x="2509792" y="85636"/>
                  </a:cubicBezTo>
                  <a:cubicBezTo>
                    <a:pt x="2495819" y="97331"/>
                    <a:pt x="2479414" y="97407"/>
                    <a:pt x="2462479" y="93914"/>
                  </a:cubicBezTo>
                  <a:cubicBezTo>
                    <a:pt x="2477820" y="83358"/>
                    <a:pt x="2493844" y="74776"/>
                    <a:pt x="2509261" y="65283"/>
                  </a:cubicBezTo>
                  <a:cubicBezTo>
                    <a:pt x="2515260" y="61562"/>
                    <a:pt x="2525209" y="58676"/>
                    <a:pt x="2521639" y="48424"/>
                  </a:cubicBezTo>
                  <a:cubicBezTo>
                    <a:pt x="2518526" y="39386"/>
                    <a:pt x="2512754" y="32931"/>
                    <a:pt x="2502046" y="30273"/>
                  </a:cubicBezTo>
                  <a:cubicBezTo>
                    <a:pt x="2466276" y="21388"/>
                    <a:pt x="2430203" y="18426"/>
                    <a:pt x="2393522" y="20249"/>
                  </a:cubicBezTo>
                  <a:cubicBezTo>
                    <a:pt x="2381143" y="20856"/>
                    <a:pt x="2368917" y="21312"/>
                    <a:pt x="2363297" y="6427"/>
                  </a:cubicBezTo>
                  <a:cubicBezTo>
                    <a:pt x="2361854" y="2782"/>
                    <a:pt x="2357677" y="883"/>
                    <a:pt x="2353652" y="883"/>
                  </a:cubicBezTo>
                  <a:cubicBezTo>
                    <a:pt x="2327148" y="503"/>
                    <a:pt x="2300416" y="-2838"/>
                    <a:pt x="2274671" y="6579"/>
                  </a:cubicBezTo>
                  <a:cubicBezTo>
                    <a:pt x="2270570" y="8022"/>
                    <a:pt x="2264570" y="8781"/>
                    <a:pt x="2264418" y="13793"/>
                  </a:cubicBezTo>
                  <a:cubicBezTo>
                    <a:pt x="2263735" y="36500"/>
                    <a:pt x="2246496" y="37184"/>
                    <a:pt x="2231763" y="36349"/>
                  </a:cubicBezTo>
                  <a:cubicBezTo>
                    <a:pt x="2184753" y="33691"/>
                    <a:pt x="2139187" y="41968"/>
                    <a:pt x="2093621" y="51461"/>
                  </a:cubicBezTo>
                  <a:cubicBezTo>
                    <a:pt x="2082837" y="53740"/>
                    <a:pt x="2071977" y="54879"/>
                    <a:pt x="2061725" y="59967"/>
                  </a:cubicBezTo>
                  <a:cubicBezTo>
                    <a:pt x="2053143" y="64220"/>
                    <a:pt x="2049574" y="67561"/>
                    <a:pt x="2058991" y="74548"/>
                  </a:cubicBezTo>
                  <a:cubicBezTo>
                    <a:pt x="2061877" y="76675"/>
                    <a:pt x="2066813" y="78421"/>
                    <a:pt x="2064839" y="83282"/>
                  </a:cubicBezTo>
                  <a:cubicBezTo>
                    <a:pt x="2063016" y="87611"/>
                    <a:pt x="2058155" y="86395"/>
                    <a:pt x="2054434" y="86623"/>
                  </a:cubicBezTo>
                  <a:cubicBezTo>
                    <a:pt x="2048359" y="86851"/>
                    <a:pt x="2042283" y="86699"/>
                    <a:pt x="2036132" y="86775"/>
                  </a:cubicBezTo>
                  <a:cubicBezTo>
                    <a:pt x="2019576" y="87003"/>
                    <a:pt x="2002944" y="86927"/>
                    <a:pt x="1986389" y="87838"/>
                  </a:cubicBezTo>
                  <a:cubicBezTo>
                    <a:pt x="1982364" y="88066"/>
                    <a:pt x="1971124" y="90800"/>
                    <a:pt x="1979478" y="96724"/>
                  </a:cubicBezTo>
                  <a:cubicBezTo>
                    <a:pt x="1994894" y="107432"/>
                    <a:pt x="2004691" y="129607"/>
                    <a:pt x="2029145" y="124367"/>
                  </a:cubicBezTo>
                  <a:cubicBezTo>
                    <a:pt x="2031879" y="123836"/>
                    <a:pt x="2035069" y="124139"/>
                    <a:pt x="2035904" y="127481"/>
                  </a:cubicBezTo>
                  <a:cubicBezTo>
                    <a:pt x="2036815" y="130974"/>
                    <a:pt x="2033853" y="132038"/>
                    <a:pt x="2031272" y="133177"/>
                  </a:cubicBezTo>
                  <a:cubicBezTo>
                    <a:pt x="2021247" y="137581"/>
                    <a:pt x="2012058" y="135075"/>
                    <a:pt x="2002793" y="130139"/>
                  </a:cubicBezTo>
                  <a:cubicBezTo>
                    <a:pt x="1983275" y="119887"/>
                    <a:pt x="1962315" y="115330"/>
                    <a:pt x="1940215" y="117153"/>
                  </a:cubicBezTo>
                  <a:cubicBezTo>
                    <a:pt x="1933076" y="117760"/>
                    <a:pt x="1927153" y="121405"/>
                    <a:pt x="1927608" y="129683"/>
                  </a:cubicBezTo>
                  <a:cubicBezTo>
                    <a:pt x="1927988" y="136290"/>
                    <a:pt x="1931709" y="140771"/>
                    <a:pt x="1938696" y="142442"/>
                  </a:cubicBezTo>
                  <a:cubicBezTo>
                    <a:pt x="1942721" y="143353"/>
                    <a:pt x="1950999" y="138569"/>
                    <a:pt x="1950012" y="146771"/>
                  </a:cubicBezTo>
                  <a:cubicBezTo>
                    <a:pt x="1949101" y="154669"/>
                    <a:pt x="1941127" y="155504"/>
                    <a:pt x="1934063" y="153909"/>
                  </a:cubicBezTo>
                  <a:cubicBezTo>
                    <a:pt x="1917736" y="150188"/>
                    <a:pt x="1908623" y="139024"/>
                    <a:pt x="1903838" y="123836"/>
                  </a:cubicBezTo>
                  <a:cubicBezTo>
                    <a:pt x="1901636" y="116925"/>
                    <a:pt x="1899889" y="110014"/>
                    <a:pt x="1895104" y="104318"/>
                  </a:cubicBezTo>
                  <a:cubicBezTo>
                    <a:pt x="1889485" y="97635"/>
                    <a:pt x="1881207" y="95812"/>
                    <a:pt x="1876118" y="101128"/>
                  </a:cubicBezTo>
                  <a:cubicBezTo>
                    <a:pt x="1870043" y="107508"/>
                    <a:pt x="1879232" y="111533"/>
                    <a:pt x="1883257" y="114191"/>
                  </a:cubicBezTo>
                  <a:cubicBezTo>
                    <a:pt x="1894421" y="121481"/>
                    <a:pt x="1896092" y="127557"/>
                    <a:pt x="1884852" y="136670"/>
                  </a:cubicBezTo>
                  <a:cubicBezTo>
                    <a:pt x="1876575" y="143429"/>
                    <a:pt x="1876575" y="150492"/>
                    <a:pt x="1888422" y="154821"/>
                  </a:cubicBezTo>
                  <a:cubicBezTo>
                    <a:pt x="1899054" y="158694"/>
                    <a:pt x="1905053" y="166820"/>
                    <a:pt x="1908015" y="177832"/>
                  </a:cubicBezTo>
                  <a:cubicBezTo>
                    <a:pt x="1915154" y="204412"/>
                    <a:pt x="1925710" y="209272"/>
                    <a:pt x="1951531" y="198944"/>
                  </a:cubicBezTo>
                  <a:cubicBezTo>
                    <a:pt x="1958289" y="196210"/>
                    <a:pt x="1965428" y="194387"/>
                    <a:pt x="1972111" y="199096"/>
                  </a:cubicBezTo>
                  <a:cubicBezTo>
                    <a:pt x="1973934" y="200387"/>
                    <a:pt x="1974238" y="203045"/>
                    <a:pt x="1972643" y="205019"/>
                  </a:cubicBezTo>
                  <a:cubicBezTo>
                    <a:pt x="1967782" y="211171"/>
                    <a:pt x="1961555" y="208057"/>
                    <a:pt x="1955708" y="207374"/>
                  </a:cubicBezTo>
                  <a:cubicBezTo>
                    <a:pt x="1950923" y="206842"/>
                    <a:pt x="1946746" y="207829"/>
                    <a:pt x="1944544" y="212538"/>
                  </a:cubicBezTo>
                  <a:cubicBezTo>
                    <a:pt x="1942645" y="216487"/>
                    <a:pt x="1943860" y="220436"/>
                    <a:pt x="1947126" y="223018"/>
                  </a:cubicBezTo>
                  <a:cubicBezTo>
                    <a:pt x="1959581" y="232663"/>
                    <a:pt x="1952442" y="242308"/>
                    <a:pt x="1947809" y="252408"/>
                  </a:cubicBezTo>
                  <a:cubicBezTo>
                    <a:pt x="1942342" y="264255"/>
                    <a:pt x="1932317" y="267521"/>
                    <a:pt x="1920773" y="268053"/>
                  </a:cubicBezTo>
                  <a:cubicBezTo>
                    <a:pt x="1915761" y="268356"/>
                    <a:pt x="1909837" y="267445"/>
                    <a:pt x="1907332" y="262964"/>
                  </a:cubicBezTo>
                  <a:cubicBezTo>
                    <a:pt x="1903838" y="256737"/>
                    <a:pt x="1910825" y="254914"/>
                    <a:pt x="1914166" y="251725"/>
                  </a:cubicBezTo>
                  <a:cubicBezTo>
                    <a:pt x="1926697" y="240257"/>
                    <a:pt x="1929887" y="225220"/>
                    <a:pt x="1919558" y="215500"/>
                  </a:cubicBezTo>
                  <a:cubicBezTo>
                    <a:pt x="1902015" y="199096"/>
                    <a:pt x="1886295" y="181781"/>
                    <a:pt x="1876575" y="159529"/>
                  </a:cubicBezTo>
                  <a:cubicBezTo>
                    <a:pt x="1875359" y="156719"/>
                    <a:pt x="1872397" y="154137"/>
                    <a:pt x="1869663" y="152542"/>
                  </a:cubicBezTo>
                  <a:cubicBezTo>
                    <a:pt x="1859411" y="146543"/>
                    <a:pt x="1855158" y="137885"/>
                    <a:pt x="1856221" y="126190"/>
                  </a:cubicBezTo>
                  <a:cubicBezTo>
                    <a:pt x="1857285" y="113811"/>
                    <a:pt x="1850754" y="109406"/>
                    <a:pt x="1839134" y="109862"/>
                  </a:cubicBezTo>
                  <a:cubicBezTo>
                    <a:pt x="1831768" y="110166"/>
                    <a:pt x="1824933" y="108343"/>
                    <a:pt x="1819161" y="103179"/>
                  </a:cubicBezTo>
                  <a:cubicBezTo>
                    <a:pt x="1803972" y="89585"/>
                    <a:pt x="1794251" y="92319"/>
                    <a:pt x="1785138" y="111229"/>
                  </a:cubicBezTo>
                  <a:cubicBezTo>
                    <a:pt x="1779063" y="123760"/>
                    <a:pt x="1782480" y="140695"/>
                    <a:pt x="1767519" y="149125"/>
                  </a:cubicBezTo>
                  <a:cubicBezTo>
                    <a:pt x="1765545" y="150264"/>
                    <a:pt x="1765165" y="153454"/>
                    <a:pt x="1766912" y="155124"/>
                  </a:cubicBezTo>
                  <a:cubicBezTo>
                    <a:pt x="1781569" y="169554"/>
                    <a:pt x="1782404" y="197349"/>
                    <a:pt x="1811035" y="199020"/>
                  </a:cubicBezTo>
                  <a:cubicBezTo>
                    <a:pt x="1820376" y="199627"/>
                    <a:pt x="1835489" y="204867"/>
                    <a:pt x="1830097" y="218158"/>
                  </a:cubicBezTo>
                  <a:cubicBezTo>
                    <a:pt x="1824477" y="232131"/>
                    <a:pt x="1813085" y="220056"/>
                    <a:pt x="1804959" y="216942"/>
                  </a:cubicBezTo>
                  <a:cubicBezTo>
                    <a:pt x="1775569" y="205779"/>
                    <a:pt x="1746179" y="194083"/>
                    <a:pt x="1714738" y="189907"/>
                  </a:cubicBezTo>
                  <a:cubicBezTo>
                    <a:pt x="1688842" y="186413"/>
                    <a:pt x="1661350" y="189982"/>
                    <a:pt x="1639326" y="170693"/>
                  </a:cubicBezTo>
                  <a:cubicBezTo>
                    <a:pt x="1633783" y="165757"/>
                    <a:pt x="1625353" y="165605"/>
                    <a:pt x="1622087" y="172591"/>
                  </a:cubicBezTo>
                  <a:cubicBezTo>
                    <a:pt x="1619050" y="179123"/>
                    <a:pt x="1627479" y="181173"/>
                    <a:pt x="1631884" y="183451"/>
                  </a:cubicBezTo>
                  <a:cubicBezTo>
                    <a:pt x="1640693" y="187932"/>
                    <a:pt x="1650414" y="190970"/>
                    <a:pt x="1659072" y="195678"/>
                  </a:cubicBezTo>
                  <a:cubicBezTo>
                    <a:pt x="1664616" y="198716"/>
                    <a:pt x="1665907" y="204412"/>
                    <a:pt x="1661198" y="209804"/>
                  </a:cubicBezTo>
                  <a:cubicBezTo>
                    <a:pt x="1656869" y="214740"/>
                    <a:pt x="1650870" y="216639"/>
                    <a:pt x="1647680" y="209804"/>
                  </a:cubicBezTo>
                  <a:cubicBezTo>
                    <a:pt x="1640466" y="194235"/>
                    <a:pt x="1631276" y="197121"/>
                    <a:pt x="1619885" y="204412"/>
                  </a:cubicBezTo>
                  <a:cubicBezTo>
                    <a:pt x="1615404" y="207298"/>
                    <a:pt x="1609557" y="208817"/>
                    <a:pt x="1604240" y="209272"/>
                  </a:cubicBezTo>
                  <a:cubicBezTo>
                    <a:pt x="1588672" y="210715"/>
                    <a:pt x="1573407" y="212006"/>
                    <a:pt x="1560421" y="222259"/>
                  </a:cubicBezTo>
                  <a:cubicBezTo>
                    <a:pt x="1556548" y="225372"/>
                    <a:pt x="1548954" y="227043"/>
                    <a:pt x="1548726" y="219904"/>
                  </a:cubicBezTo>
                  <a:cubicBezTo>
                    <a:pt x="1548118" y="199627"/>
                    <a:pt x="1534904" y="205551"/>
                    <a:pt x="1525563" y="208968"/>
                  </a:cubicBezTo>
                  <a:cubicBezTo>
                    <a:pt x="1492452" y="221195"/>
                    <a:pt x="1456530" y="227726"/>
                    <a:pt x="1429646" y="253699"/>
                  </a:cubicBezTo>
                  <a:cubicBezTo>
                    <a:pt x="1426760" y="256433"/>
                    <a:pt x="1421520" y="257496"/>
                    <a:pt x="1417343" y="257876"/>
                  </a:cubicBezTo>
                  <a:cubicBezTo>
                    <a:pt x="1410812" y="258484"/>
                    <a:pt x="1405193" y="254838"/>
                    <a:pt x="1401927" y="249674"/>
                  </a:cubicBezTo>
                  <a:cubicBezTo>
                    <a:pt x="1398889" y="244814"/>
                    <a:pt x="1403901" y="241548"/>
                    <a:pt x="1406939" y="238662"/>
                  </a:cubicBezTo>
                  <a:cubicBezTo>
                    <a:pt x="1412787" y="233043"/>
                    <a:pt x="1411344" y="228486"/>
                    <a:pt x="1406331" y="223170"/>
                  </a:cubicBezTo>
                  <a:cubicBezTo>
                    <a:pt x="1398130" y="214512"/>
                    <a:pt x="1371474" y="208589"/>
                    <a:pt x="1359702" y="213297"/>
                  </a:cubicBezTo>
                  <a:cubicBezTo>
                    <a:pt x="1357424" y="214209"/>
                    <a:pt x="1354614" y="216031"/>
                    <a:pt x="1356133" y="217550"/>
                  </a:cubicBezTo>
                  <a:cubicBezTo>
                    <a:pt x="1366841" y="228486"/>
                    <a:pt x="1362588" y="245649"/>
                    <a:pt x="1372992" y="256509"/>
                  </a:cubicBezTo>
                  <a:cubicBezTo>
                    <a:pt x="1376334" y="260003"/>
                    <a:pt x="1382105" y="262812"/>
                    <a:pt x="1378384" y="268660"/>
                  </a:cubicBezTo>
                  <a:cubicBezTo>
                    <a:pt x="1374739" y="274356"/>
                    <a:pt x="1367676" y="273824"/>
                    <a:pt x="1363499" y="270787"/>
                  </a:cubicBezTo>
                  <a:cubicBezTo>
                    <a:pt x="1350665" y="261369"/>
                    <a:pt x="1341400" y="266610"/>
                    <a:pt x="1331603" y="275571"/>
                  </a:cubicBezTo>
                  <a:cubicBezTo>
                    <a:pt x="1325983" y="280811"/>
                    <a:pt x="1319452" y="285064"/>
                    <a:pt x="1311630" y="287038"/>
                  </a:cubicBezTo>
                  <a:cubicBezTo>
                    <a:pt x="1305023" y="288633"/>
                    <a:pt x="1300315" y="292430"/>
                    <a:pt x="1304643" y="300253"/>
                  </a:cubicBezTo>
                  <a:cubicBezTo>
                    <a:pt x="1306694" y="304050"/>
                    <a:pt x="1310567" y="307771"/>
                    <a:pt x="1305023" y="311720"/>
                  </a:cubicBezTo>
                  <a:cubicBezTo>
                    <a:pt x="1300922" y="314606"/>
                    <a:pt x="1296593" y="313315"/>
                    <a:pt x="1292416" y="311416"/>
                  </a:cubicBezTo>
                  <a:cubicBezTo>
                    <a:pt x="1281253" y="306252"/>
                    <a:pt x="1269633" y="302683"/>
                    <a:pt x="1257254" y="302835"/>
                  </a:cubicBezTo>
                  <a:cubicBezTo>
                    <a:pt x="1250875" y="302987"/>
                    <a:pt x="1242141" y="302151"/>
                    <a:pt x="1241154" y="310733"/>
                  </a:cubicBezTo>
                  <a:cubicBezTo>
                    <a:pt x="1240319" y="318555"/>
                    <a:pt x="1248672" y="318859"/>
                    <a:pt x="1254217" y="320909"/>
                  </a:cubicBezTo>
                  <a:cubicBezTo>
                    <a:pt x="1256343" y="321669"/>
                    <a:pt x="1258470" y="322276"/>
                    <a:pt x="1260444" y="323188"/>
                  </a:cubicBezTo>
                  <a:cubicBezTo>
                    <a:pt x="1264772" y="325314"/>
                    <a:pt x="1268190" y="328276"/>
                    <a:pt x="1265760" y="333592"/>
                  </a:cubicBezTo>
                  <a:cubicBezTo>
                    <a:pt x="1263634" y="338148"/>
                    <a:pt x="1259533" y="337541"/>
                    <a:pt x="1255660" y="336098"/>
                  </a:cubicBezTo>
                  <a:cubicBezTo>
                    <a:pt x="1238572" y="329567"/>
                    <a:pt x="1221637" y="322656"/>
                    <a:pt x="1206600" y="312024"/>
                  </a:cubicBezTo>
                  <a:cubicBezTo>
                    <a:pt x="1200372" y="307619"/>
                    <a:pt x="1193006" y="301392"/>
                    <a:pt x="1196575" y="292886"/>
                  </a:cubicBezTo>
                  <a:cubicBezTo>
                    <a:pt x="1201588" y="280963"/>
                    <a:pt x="1194829" y="278533"/>
                    <a:pt x="1186247" y="275723"/>
                  </a:cubicBezTo>
                  <a:cubicBezTo>
                    <a:pt x="1183058" y="274736"/>
                    <a:pt x="1178197" y="274128"/>
                    <a:pt x="1180096" y="266837"/>
                  </a:cubicBezTo>
                  <a:cubicBezTo>
                    <a:pt x="1199537" y="269344"/>
                    <a:pt x="1219282" y="271318"/>
                    <a:pt x="1238724" y="274660"/>
                  </a:cubicBezTo>
                  <a:cubicBezTo>
                    <a:pt x="1260444" y="278457"/>
                    <a:pt x="1281329" y="278609"/>
                    <a:pt x="1301453" y="267597"/>
                  </a:cubicBezTo>
                  <a:cubicBezTo>
                    <a:pt x="1311022" y="262357"/>
                    <a:pt x="1321123" y="258028"/>
                    <a:pt x="1320212" y="245118"/>
                  </a:cubicBezTo>
                  <a:cubicBezTo>
                    <a:pt x="1319224" y="231979"/>
                    <a:pt x="1307681" y="231372"/>
                    <a:pt x="1298188" y="228866"/>
                  </a:cubicBezTo>
                  <a:cubicBezTo>
                    <a:pt x="1251634" y="216639"/>
                    <a:pt x="1203942" y="208817"/>
                    <a:pt x="1158224" y="193248"/>
                  </a:cubicBezTo>
                  <a:cubicBezTo>
                    <a:pt x="1141896" y="187628"/>
                    <a:pt x="1125872" y="182008"/>
                    <a:pt x="1108253" y="182996"/>
                  </a:cubicBezTo>
                  <a:cubicBezTo>
                    <a:pt x="1100355" y="183375"/>
                    <a:pt x="1092761" y="183299"/>
                    <a:pt x="1098836" y="171528"/>
                  </a:cubicBezTo>
                  <a:cubicBezTo>
                    <a:pt x="1101114" y="167123"/>
                    <a:pt x="1098153" y="164086"/>
                    <a:pt x="1093748" y="163023"/>
                  </a:cubicBezTo>
                  <a:cubicBezTo>
                    <a:pt x="1072332" y="157934"/>
                    <a:pt x="1051523" y="144113"/>
                    <a:pt x="1028740" y="159529"/>
                  </a:cubicBezTo>
                  <a:cubicBezTo>
                    <a:pt x="1022057" y="164010"/>
                    <a:pt x="1014083" y="162795"/>
                    <a:pt x="1006185" y="161732"/>
                  </a:cubicBezTo>
                  <a:cubicBezTo>
                    <a:pt x="993123" y="160061"/>
                    <a:pt x="980212" y="155504"/>
                    <a:pt x="966770" y="158770"/>
                  </a:cubicBezTo>
                  <a:cubicBezTo>
                    <a:pt x="931836" y="167199"/>
                    <a:pt x="896370" y="174110"/>
                    <a:pt x="861968" y="184591"/>
                  </a:cubicBezTo>
                  <a:cubicBezTo>
                    <a:pt x="835464" y="192716"/>
                    <a:pt x="810402" y="205475"/>
                    <a:pt x="782303" y="217094"/>
                  </a:cubicBezTo>
                  <a:cubicBezTo>
                    <a:pt x="805921" y="226967"/>
                    <a:pt x="806681" y="231524"/>
                    <a:pt x="789669" y="247700"/>
                  </a:cubicBezTo>
                  <a:cubicBezTo>
                    <a:pt x="784050" y="253016"/>
                    <a:pt x="777822" y="257648"/>
                    <a:pt x="771595" y="262281"/>
                  </a:cubicBezTo>
                  <a:cubicBezTo>
                    <a:pt x="751090" y="277242"/>
                    <a:pt x="738484" y="297215"/>
                    <a:pt x="732712" y="321897"/>
                  </a:cubicBezTo>
                  <a:cubicBezTo>
                    <a:pt x="728763" y="338984"/>
                    <a:pt x="715625" y="346502"/>
                    <a:pt x="699449" y="341110"/>
                  </a:cubicBezTo>
                  <a:cubicBezTo>
                    <a:pt x="692841" y="338908"/>
                    <a:pt x="686462" y="339667"/>
                    <a:pt x="679779" y="340882"/>
                  </a:cubicBezTo>
                  <a:cubicBezTo>
                    <a:pt x="654870" y="345211"/>
                    <a:pt x="634593" y="356831"/>
                    <a:pt x="617733" y="376120"/>
                  </a:cubicBezTo>
                  <a:cubicBezTo>
                    <a:pt x="602924" y="393056"/>
                    <a:pt x="598519" y="412649"/>
                    <a:pt x="607101" y="431483"/>
                  </a:cubicBezTo>
                  <a:cubicBezTo>
                    <a:pt x="612797" y="444166"/>
                    <a:pt x="618645" y="454646"/>
                    <a:pt x="614468" y="468696"/>
                  </a:cubicBezTo>
                  <a:cubicBezTo>
                    <a:pt x="613405" y="472265"/>
                    <a:pt x="616594" y="475834"/>
                    <a:pt x="619328" y="478720"/>
                  </a:cubicBezTo>
                  <a:cubicBezTo>
                    <a:pt x="639377" y="499680"/>
                    <a:pt x="670438" y="501503"/>
                    <a:pt x="691475" y="481758"/>
                  </a:cubicBezTo>
                  <a:cubicBezTo>
                    <a:pt x="700284" y="473480"/>
                    <a:pt x="711144" y="469531"/>
                    <a:pt x="721093" y="463759"/>
                  </a:cubicBezTo>
                  <a:cubicBezTo>
                    <a:pt x="724890" y="461557"/>
                    <a:pt x="730130" y="461405"/>
                    <a:pt x="730661" y="466037"/>
                  </a:cubicBezTo>
                  <a:cubicBezTo>
                    <a:pt x="733395" y="488897"/>
                    <a:pt x="752305" y="503022"/>
                    <a:pt x="760204" y="522995"/>
                  </a:cubicBezTo>
                  <a:cubicBezTo>
                    <a:pt x="764912" y="534842"/>
                    <a:pt x="760431" y="542741"/>
                    <a:pt x="749875" y="547069"/>
                  </a:cubicBezTo>
                  <a:cubicBezTo>
                    <a:pt x="741066" y="550715"/>
                    <a:pt x="731497" y="552385"/>
                    <a:pt x="717599" y="556183"/>
                  </a:cubicBezTo>
                  <a:cubicBezTo>
                    <a:pt x="726484" y="543652"/>
                    <a:pt x="727700" y="535146"/>
                    <a:pt x="719726" y="526792"/>
                  </a:cubicBezTo>
                  <a:cubicBezTo>
                    <a:pt x="717903" y="524894"/>
                    <a:pt x="717371" y="520489"/>
                    <a:pt x="717979" y="517527"/>
                  </a:cubicBezTo>
                  <a:cubicBezTo>
                    <a:pt x="721320" y="499832"/>
                    <a:pt x="711600" y="501959"/>
                    <a:pt x="700664" y="505756"/>
                  </a:cubicBezTo>
                  <a:cubicBezTo>
                    <a:pt x="665350" y="517907"/>
                    <a:pt x="656768" y="544639"/>
                    <a:pt x="675906" y="582991"/>
                  </a:cubicBezTo>
                  <a:cubicBezTo>
                    <a:pt x="686007" y="603192"/>
                    <a:pt x="683197" y="608508"/>
                    <a:pt x="659882" y="612685"/>
                  </a:cubicBezTo>
                  <a:cubicBezTo>
                    <a:pt x="639833" y="616254"/>
                    <a:pt x="619176" y="617165"/>
                    <a:pt x="600266" y="626279"/>
                  </a:cubicBezTo>
                  <a:cubicBezTo>
                    <a:pt x="594115" y="629240"/>
                    <a:pt x="587811" y="631746"/>
                    <a:pt x="587356" y="639721"/>
                  </a:cubicBezTo>
                  <a:cubicBezTo>
                    <a:pt x="585381" y="673212"/>
                    <a:pt x="561155" y="684679"/>
                    <a:pt x="534195" y="692729"/>
                  </a:cubicBezTo>
                  <a:cubicBezTo>
                    <a:pt x="524095" y="695767"/>
                    <a:pt x="516880" y="699792"/>
                    <a:pt x="512020" y="710196"/>
                  </a:cubicBezTo>
                  <a:cubicBezTo>
                    <a:pt x="500248" y="735561"/>
                    <a:pt x="467593" y="743384"/>
                    <a:pt x="445037" y="727359"/>
                  </a:cubicBezTo>
                  <a:cubicBezTo>
                    <a:pt x="442835" y="725841"/>
                    <a:pt x="440936" y="723562"/>
                    <a:pt x="437215" y="724853"/>
                  </a:cubicBezTo>
                  <a:cubicBezTo>
                    <a:pt x="435165" y="732827"/>
                    <a:pt x="440329" y="739510"/>
                    <a:pt x="442000" y="746725"/>
                  </a:cubicBezTo>
                  <a:cubicBezTo>
                    <a:pt x="444430" y="756674"/>
                    <a:pt x="442304" y="761306"/>
                    <a:pt x="431520" y="756674"/>
                  </a:cubicBezTo>
                  <a:cubicBezTo>
                    <a:pt x="420584" y="751889"/>
                    <a:pt x="409116" y="751130"/>
                    <a:pt x="397421" y="751130"/>
                  </a:cubicBezTo>
                  <a:cubicBezTo>
                    <a:pt x="384814" y="751206"/>
                    <a:pt x="372056" y="754168"/>
                    <a:pt x="369626" y="767002"/>
                  </a:cubicBezTo>
                  <a:cubicBezTo>
                    <a:pt x="367271" y="779685"/>
                    <a:pt x="381701" y="780596"/>
                    <a:pt x="390206" y="784697"/>
                  </a:cubicBezTo>
                  <a:cubicBezTo>
                    <a:pt x="403648" y="791076"/>
                    <a:pt x="419445" y="795709"/>
                    <a:pt x="427191" y="808695"/>
                  </a:cubicBezTo>
                  <a:cubicBezTo>
                    <a:pt x="441012" y="832010"/>
                    <a:pt x="451645" y="856539"/>
                    <a:pt x="441772" y="885474"/>
                  </a:cubicBezTo>
                  <a:cubicBezTo>
                    <a:pt x="435621" y="903625"/>
                    <a:pt x="429925" y="909852"/>
                    <a:pt x="410559" y="910839"/>
                  </a:cubicBezTo>
                  <a:cubicBezTo>
                    <a:pt x="378891" y="912434"/>
                    <a:pt x="347678" y="906131"/>
                    <a:pt x="316085" y="906814"/>
                  </a:cubicBezTo>
                  <a:cubicBezTo>
                    <a:pt x="311301" y="906966"/>
                    <a:pt x="305453" y="905903"/>
                    <a:pt x="301808" y="903169"/>
                  </a:cubicBezTo>
                  <a:cubicBezTo>
                    <a:pt x="283430" y="889423"/>
                    <a:pt x="272038" y="908561"/>
                    <a:pt x="258596" y="913345"/>
                  </a:cubicBezTo>
                  <a:cubicBezTo>
                    <a:pt x="248495" y="916915"/>
                    <a:pt x="255482" y="931116"/>
                    <a:pt x="256470" y="940533"/>
                  </a:cubicBezTo>
                  <a:cubicBezTo>
                    <a:pt x="258900" y="964379"/>
                    <a:pt x="261026" y="987694"/>
                    <a:pt x="246293" y="1009338"/>
                  </a:cubicBezTo>
                  <a:cubicBezTo>
                    <a:pt x="235661" y="1025134"/>
                    <a:pt x="234446" y="1042373"/>
                    <a:pt x="244926" y="1059385"/>
                  </a:cubicBezTo>
                  <a:cubicBezTo>
                    <a:pt x="248268" y="1064853"/>
                    <a:pt x="248116" y="1071080"/>
                    <a:pt x="247888" y="1077156"/>
                  </a:cubicBezTo>
                  <a:cubicBezTo>
                    <a:pt x="246977" y="1096445"/>
                    <a:pt x="253812" y="1101230"/>
                    <a:pt x="271658" y="1093863"/>
                  </a:cubicBezTo>
                  <a:cubicBezTo>
                    <a:pt x="289429" y="1086497"/>
                    <a:pt x="295656" y="1088927"/>
                    <a:pt x="304314" y="1105938"/>
                  </a:cubicBezTo>
                  <a:cubicBezTo>
                    <a:pt x="307580" y="1112318"/>
                    <a:pt x="311073" y="1118621"/>
                    <a:pt x="315174" y="1124469"/>
                  </a:cubicBezTo>
                  <a:cubicBezTo>
                    <a:pt x="318060" y="1128494"/>
                    <a:pt x="319047" y="1131759"/>
                    <a:pt x="317072" y="1136544"/>
                  </a:cubicBezTo>
                  <a:cubicBezTo>
                    <a:pt x="307048" y="1160618"/>
                    <a:pt x="297783" y="1184844"/>
                    <a:pt x="271886" y="1197450"/>
                  </a:cubicBezTo>
                  <a:cubicBezTo>
                    <a:pt x="262089" y="1202235"/>
                    <a:pt x="252976" y="1208994"/>
                    <a:pt x="244319" y="1215753"/>
                  </a:cubicBezTo>
                  <a:cubicBezTo>
                    <a:pt x="227611" y="1228891"/>
                    <a:pt x="215232" y="1247345"/>
                    <a:pt x="215916" y="1267318"/>
                  </a:cubicBezTo>
                  <a:cubicBezTo>
                    <a:pt x="216751" y="1295873"/>
                    <a:pt x="210827" y="1318125"/>
                    <a:pt x="185842" y="1333465"/>
                  </a:cubicBezTo>
                  <a:cubicBezTo>
                    <a:pt x="184931" y="1334073"/>
                    <a:pt x="184247" y="1334984"/>
                    <a:pt x="183488" y="1335820"/>
                  </a:cubicBezTo>
                  <a:cubicBezTo>
                    <a:pt x="170501" y="1349489"/>
                    <a:pt x="157743" y="1363387"/>
                    <a:pt x="137010" y="1364982"/>
                  </a:cubicBezTo>
                  <a:cubicBezTo>
                    <a:pt x="131998" y="1365438"/>
                    <a:pt x="127593" y="1368551"/>
                    <a:pt x="125163" y="1373260"/>
                  </a:cubicBezTo>
                  <a:cubicBezTo>
                    <a:pt x="117189" y="1388828"/>
                    <a:pt x="104582" y="1400524"/>
                    <a:pt x="93267" y="1413434"/>
                  </a:cubicBezTo>
                  <a:cubicBezTo>
                    <a:pt x="83546" y="1424598"/>
                    <a:pt x="74053" y="1436445"/>
                    <a:pt x="74964" y="1453076"/>
                  </a:cubicBezTo>
                  <a:cubicBezTo>
                    <a:pt x="75420" y="1461202"/>
                    <a:pt x="69344" y="1465531"/>
                    <a:pt x="63649" y="1470316"/>
                  </a:cubicBezTo>
                  <a:cubicBezTo>
                    <a:pt x="54763" y="1477606"/>
                    <a:pt x="43979" y="1484062"/>
                    <a:pt x="42385" y="1496744"/>
                  </a:cubicBezTo>
                  <a:cubicBezTo>
                    <a:pt x="39954" y="1516110"/>
                    <a:pt x="31828" y="1532513"/>
                    <a:pt x="20513" y="1548006"/>
                  </a:cubicBezTo>
                  <a:cubicBezTo>
                    <a:pt x="13678" y="1557347"/>
                    <a:pt x="10564" y="1567372"/>
                    <a:pt x="17703" y="1578763"/>
                  </a:cubicBezTo>
                  <a:cubicBezTo>
                    <a:pt x="24917" y="1590383"/>
                    <a:pt x="37296" y="1601546"/>
                    <a:pt x="24766" y="1617115"/>
                  </a:cubicBezTo>
                  <a:cubicBezTo>
                    <a:pt x="23930" y="1618254"/>
                    <a:pt x="25145" y="1621367"/>
                    <a:pt x="25829" y="1623342"/>
                  </a:cubicBezTo>
                  <a:cubicBezTo>
                    <a:pt x="42005" y="1669592"/>
                    <a:pt x="27272" y="1710753"/>
                    <a:pt x="4641" y="1750396"/>
                  </a:cubicBezTo>
                  <a:cubicBezTo>
                    <a:pt x="1071" y="1756699"/>
                    <a:pt x="-3182" y="1762547"/>
                    <a:pt x="3577" y="1767863"/>
                  </a:cubicBezTo>
                  <a:cubicBezTo>
                    <a:pt x="16792" y="1778191"/>
                    <a:pt x="15880" y="1790874"/>
                    <a:pt x="13222" y="1805303"/>
                  </a:cubicBezTo>
                  <a:cubicBezTo>
                    <a:pt x="9501" y="1825352"/>
                    <a:pt x="17931" y="1846388"/>
                    <a:pt x="31980" y="1853299"/>
                  </a:cubicBezTo>
                  <a:cubicBezTo>
                    <a:pt x="69724" y="1871829"/>
                    <a:pt x="92204" y="1902890"/>
                    <a:pt x="103671" y="1942001"/>
                  </a:cubicBezTo>
                  <a:cubicBezTo>
                    <a:pt x="109443" y="1961671"/>
                    <a:pt x="120379" y="1975265"/>
                    <a:pt x="135719" y="1988251"/>
                  </a:cubicBezTo>
                  <a:cubicBezTo>
                    <a:pt x="164654" y="2012629"/>
                    <a:pt x="198600" y="2029792"/>
                    <a:pt x="227307" y="2054170"/>
                  </a:cubicBezTo>
                  <a:cubicBezTo>
                    <a:pt x="241509" y="2066245"/>
                    <a:pt x="254571" y="2067460"/>
                    <a:pt x="270747" y="2057587"/>
                  </a:cubicBezTo>
                  <a:cubicBezTo>
                    <a:pt x="303099" y="2037918"/>
                    <a:pt x="339400" y="2039057"/>
                    <a:pt x="373727" y="2047563"/>
                  </a:cubicBezTo>
                  <a:cubicBezTo>
                    <a:pt x="394003" y="2052575"/>
                    <a:pt x="409344" y="2050069"/>
                    <a:pt x="427418" y="2042551"/>
                  </a:cubicBezTo>
                  <a:cubicBezTo>
                    <a:pt x="456049" y="2030703"/>
                    <a:pt x="481035" y="2010730"/>
                    <a:pt x="514222" y="2008072"/>
                  </a:cubicBezTo>
                  <a:cubicBezTo>
                    <a:pt x="549536" y="2005186"/>
                    <a:pt x="580976" y="2012021"/>
                    <a:pt x="593963" y="2052879"/>
                  </a:cubicBezTo>
                  <a:cubicBezTo>
                    <a:pt x="598064" y="2065941"/>
                    <a:pt x="606873" y="2071409"/>
                    <a:pt x="620391" y="2070270"/>
                  </a:cubicBezTo>
                  <a:cubicBezTo>
                    <a:pt x="634669" y="2068979"/>
                    <a:pt x="649022" y="2067384"/>
                    <a:pt x="663299" y="2067232"/>
                  </a:cubicBezTo>
                  <a:cubicBezTo>
                    <a:pt x="677881" y="2067080"/>
                    <a:pt x="704916" y="2090243"/>
                    <a:pt x="704385" y="2102774"/>
                  </a:cubicBezTo>
                  <a:cubicBezTo>
                    <a:pt x="702942" y="2134746"/>
                    <a:pt x="703853" y="2167554"/>
                    <a:pt x="687601" y="2196640"/>
                  </a:cubicBezTo>
                  <a:cubicBezTo>
                    <a:pt x="677729" y="2214335"/>
                    <a:pt x="680690" y="2228612"/>
                    <a:pt x="692462" y="2243725"/>
                  </a:cubicBezTo>
                  <a:cubicBezTo>
                    <a:pt x="736129" y="2299848"/>
                    <a:pt x="766127" y="2363184"/>
                    <a:pt x="789290" y="2429939"/>
                  </a:cubicBezTo>
                  <a:cubicBezTo>
                    <a:pt x="791644" y="2436546"/>
                    <a:pt x="797264" y="2443989"/>
                    <a:pt x="791492" y="2450216"/>
                  </a:cubicBezTo>
                  <a:cubicBezTo>
                    <a:pt x="781468" y="2460924"/>
                    <a:pt x="785645" y="2471328"/>
                    <a:pt x="791264" y="2480593"/>
                  </a:cubicBezTo>
                  <a:cubicBezTo>
                    <a:pt x="807137" y="2506946"/>
                    <a:pt x="802352" y="2534285"/>
                    <a:pt x="794985" y="2561018"/>
                  </a:cubicBezTo>
                  <a:cubicBezTo>
                    <a:pt x="790201" y="2578409"/>
                    <a:pt x="780556" y="2594433"/>
                    <a:pt x="773342" y="2611216"/>
                  </a:cubicBezTo>
                  <a:cubicBezTo>
                    <a:pt x="751242" y="2663010"/>
                    <a:pt x="746989" y="2714727"/>
                    <a:pt x="773873" y="2766369"/>
                  </a:cubicBezTo>
                  <a:cubicBezTo>
                    <a:pt x="779493" y="2777153"/>
                    <a:pt x="784961" y="2788089"/>
                    <a:pt x="790201" y="2799101"/>
                  </a:cubicBezTo>
                  <a:cubicBezTo>
                    <a:pt x="813212" y="2848160"/>
                    <a:pt x="837970" y="2896764"/>
                    <a:pt x="832730" y="2953570"/>
                  </a:cubicBezTo>
                  <a:cubicBezTo>
                    <a:pt x="831135" y="2971569"/>
                    <a:pt x="836830" y="2987213"/>
                    <a:pt x="845412" y="3002478"/>
                  </a:cubicBezTo>
                  <a:cubicBezTo>
                    <a:pt x="855285" y="3019793"/>
                    <a:pt x="864094" y="3037716"/>
                    <a:pt x="873435" y="3055259"/>
                  </a:cubicBezTo>
                  <a:cubicBezTo>
                    <a:pt x="888092" y="3082522"/>
                    <a:pt x="895231" y="3113280"/>
                    <a:pt x="913002" y="3139176"/>
                  </a:cubicBezTo>
                  <a:cubicBezTo>
                    <a:pt x="917103" y="3145024"/>
                    <a:pt x="918773" y="3154972"/>
                    <a:pt x="913230" y="3159453"/>
                  </a:cubicBezTo>
                  <a:cubicBezTo>
                    <a:pt x="900699" y="3169630"/>
                    <a:pt x="908066" y="3177528"/>
                    <a:pt x="913458" y="3186337"/>
                  </a:cubicBezTo>
                  <a:cubicBezTo>
                    <a:pt x="917255" y="3192489"/>
                    <a:pt x="920368" y="3198868"/>
                    <a:pt x="922267" y="3205931"/>
                  </a:cubicBezTo>
                  <a:cubicBezTo>
                    <a:pt x="927204" y="3223853"/>
                    <a:pt x="942696" y="3229473"/>
                    <a:pt x="960847" y="3224385"/>
                  </a:cubicBezTo>
                  <a:cubicBezTo>
                    <a:pt x="991224" y="3215803"/>
                    <a:pt x="1021449" y="3203045"/>
                    <a:pt x="1054333" y="3211930"/>
                  </a:cubicBezTo>
                  <a:cubicBezTo>
                    <a:pt x="1062155" y="3214057"/>
                    <a:pt x="1069825" y="3212994"/>
                    <a:pt x="1076888" y="3208968"/>
                  </a:cubicBezTo>
                  <a:cubicBezTo>
                    <a:pt x="1091545" y="3200615"/>
                    <a:pt x="1106810" y="3194843"/>
                    <a:pt x="1124201" y="3196286"/>
                  </a:cubicBezTo>
                  <a:cubicBezTo>
                    <a:pt x="1132707" y="3197045"/>
                    <a:pt x="1138479" y="3191577"/>
                    <a:pt x="1144098" y="3185958"/>
                  </a:cubicBezTo>
                  <a:cubicBezTo>
                    <a:pt x="1173565" y="3156719"/>
                    <a:pt x="1203486" y="3128013"/>
                    <a:pt x="1227560" y="3093762"/>
                  </a:cubicBezTo>
                  <a:cubicBezTo>
                    <a:pt x="1236370" y="3081155"/>
                    <a:pt x="1246394" y="3068549"/>
                    <a:pt x="1258393" y="3059208"/>
                  </a:cubicBezTo>
                  <a:cubicBezTo>
                    <a:pt x="1278974" y="3043260"/>
                    <a:pt x="1287784" y="3019945"/>
                    <a:pt x="1286493" y="2998225"/>
                  </a:cubicBezTo>
                  <a:cubicBezTo>
                    <a:pt x="1284366" y="2962455"/>
                    <a:pt x="1300010" y="2943546"/>
                    <a:pt x="1329553" y="2930711"/>
                  </a:cubicBezTo>
                  <a:cubicBezTo>
                    <a:pt x="1333122" y="2929192"/>
                    <a:pt x="1336160" y="2926534"/>
                    <a:pt x="1339653" y="2924863"/>
                  </a:cubicBezTo>
                  <a:cubicBezTo>
                    <a:pt x="1349374" y="2920231"/>
                    <a:pt x="1353475" y="2912181"/>
                    <a:pt x="1357044" y="2902156"/>
                  </a:cubicBezTo>
                  <a:cubicBezTo>
                    <a:pt x="1367904" y="2871323"/>
                    <a:pt x="1360917" y="2841781"/>
                    <a:pt x="1351728" y="2812771"/>
                  </a:cubicBezTo>
                  <a:cubicBezTo>
                    <a:pt x="1346260" y="2795456"/>
                    <a:pt x="1349526" y="2782849"/>
                    <a:pt x="1362664" y="2771230"/>
                  </a:cubicBezTo>
                  <a:cubicBezTo>
                    <a:pt x="1378005" y="2757712"/>
                    <a:pt x="1393421" y="2744194"/>
                    <a:pt x="1407547" y="2729461"/>
                  </a:cubicBezTo>
                  <a:cubicBezTo>
                    <a:pt x="1419774" y="2716702"/>
                    <a:pt x="1433975" y="2707893"/>
                    <a:pt x="1449619" y="2700526"/>
                  </a:cubicBezTo>
                  <a:cubicBezTo>
                    <a:pt x="1479389" y="2686628"/>
                    <a:pt x="1504451" y="2668857"/>
                    <a:pt x="1501109" y="2630354"/>
                  </a:cubicBezTo>
                  <a:cubicBezTo>
                    <a:pt x="1500881" y="2627164"/>
                    <a:pt x="1502400" y="2623823"/>
                    <a:pt x="1502552" y="2620557"/>
                  </a:cubicBezTo>
                  <a:cubicBezTo>
                    <a:pt x="1503691" y="2586383"/>
                    <a:pt x="1507261" y="2552360"/>
                    <a:pt x="1497616" y="2518413"/>
                  </a:cubicBezTo>
                  <a:cubicBezTo>
                    <a:pt x="1487515" y="2482720"/>
                    <a:pt x="1476048" y="2447406"/>
                    <a:pt x="1468605" y="2411029"/>
                  </a:cubicBezTo>
                  <a:cubicBezTo>
                    <a:pt x="1463745" y="2387563"/>
                    <a:pt x="1464429" y="2365539"/>
                    <a:pt x="1473162" y="2342756"/>
                  </a:cubicBezTo>
                  <a:cubicBezTo>
                    <a:pt x="1487971" y="2304100"/>
                    <a:pt x="1507412" y="2269166"/>
                    <a:pt x="1535967" y="2238561"/>
                  </a:cubicBezTo>
                  <a:cubicBezTo>
                    <a:pt x="1571737" y="2200210"/>
                    <a:pt x="1602190" y="2156770"/>
                    <a:pt x="1645858" y="2126241"/>
                  </a:cubicBezTo>
                  <a:cubicBezTo>
                    <a:pt x="1658464" y="2117507"/>
                    <a:pt x="1667274" y="2105964"/>
                    <a:pt x="1675020" y="2092977"/>
                  </a:cubicBezTo>
                  <a:cubicBezTo>
                    <a:pt x="1695752" y="2058271"/>
                    <a:pt x="1717776" y="2024324"/>
                    <a:pt x="1738129" y="1989390"/>
                  </a:cubicBezTo>
                  <a:cubicBezTo>
                    <a:pt x="1761596" y="1948988"/>
                    <a:pt x="1780202" y="1906612"/>
                    <a:pt x="1779670" y="1858463"/>
                  </a:cubicBezTo>
                  <a:cubicBezTo>
                    <a:pt x="1779594" y="1852464"/>
                    <a:pt x="1780809" y="1845553"/>
                    <a:pt x="1773747" y="1842515"/>
                  </a:cubicBezTo>
                  <a:cubicBezTo>
                    <a:pt x="1767595" y="1839857"/>
                    <a:pt x="1761672" y="1841908"/>
                    <a:pt x="1756811" y="1846161"/>
                  </a:cubicBezTo>
                  <a:cubicBezTo>
                    <a:pt x="1751647" y="1850641"/>
                    <a:pt x="1746103" y="1854438"/>
                    <a:pt x="1739040" y="1854059"/>
                  </a:cubicBezTo>
                  <a:cubicBezTo>
                    <a:pt x="1701448" y="1851856"/>
                    <a:pt x="1667198" y="1865450"/>
                    <a:pt x="1632416" y="1876386"/>
                  </a:cubicBezTo>
                  <a:cubicBezTo>
                    <a:pt x="1603861" y="1885347"/>
                    <a:pt x="1604089" y="1885651"/>
                    <a:pt x="1584343" y="1863324"/>
                  </a:cubicBezTo>
                  <a:cubicBezTo>
                    <a:pt x="1579255" y="1857476"/>
                    <a:pt x="1575990" y="1851325"/>
                    <a:pt x="1578192" y="1843730"/>
                  </a:cubicBezTo>
                  <a:cubicBezTo>
                    <a:pt x="1580926" y="1834389"/>
                    <a:pt x="1576597" y="1827478"/>
                    <a:pt x="1571205" y="1821023"/>
                  </a:cubicBezTo>
                  <a:cubicBezTo>
                    <a:pt x="1541815" y="1785558"/>
                    <a:pt x="1509463" y="1752902"/>
                    <a:pt x="1475212" y="1722297"/>
                  </a:cubicBezTo>
                  <a:cubicBezTo>
                    <a:pt x="1462226" y="1710753"/>
                    <a:pt x="1454631" y="1698374"/>
                    <a:pt x="1451062" y="1682350"/>
                  </a:cubicBezTo>
                  <a:cubicBezTo>
                    <a:pt x="1447113" y="1664503"/>
                    <a:pt x="1439367" y="1648935"/>
                    <a:pt x="1424862" y="1637392"/>
                  </a:cubicBezTo>
                  <a:cubicBezTo>
                    <a:pt x="1414002" y="1628658"/>
                    <a:pt x="1409521" y="1617646"/>
                    <a:pt x="1410964" y="1603824"/>
                  </a:cubicBezTo>
                  <a:cubicBezTo>
                    <a:pt x="1413015" y="1584990"/>
                    <a:pt x="1408686" y="1568131"/>
                    <a:pt x="1397826" y="1552107"/>
                  </a:cubicBezTo>
                  <a:cubicBezTo>
                    <a:pt x="1361525" y="1498719"/>
                    <a:pt x="1337755" y="1438875"/>
                    <a:pt x="1310567" y="1380778"/>
                  </a:cubicBezTo>
                  <a:cubicBezTo>
                    <a:pt x="1308972" y="1377361"/>
                    <a:pt x="1306466" y="1373867"/>
                    <a:pt x="1310643" y="1370374"/>
                  </a:cubicBezTo>
                  <a:cubicBezTo>
                    <a:pt x="1317022" y="1365134"/>
                    <a:pt x="1337147" y="1366729"/>
                    <a:pt x="1342767" y="1373639"/>
                  </a:cubicBezTo>
                  <a:cubicBezTo>
                    <a:pt x="1360386" y="1395587"/>
                    <a:pt x="1380283" y="1415864"/>
                    <a:pt x="1393497" y="1441153"/>
                  </a:cubicBezTo>
                  <a:cubicBezTo>
                    <a:pt x="1405041" y="1463253"/>
                    <a:pt x="1418027" y="1484517"/>
                    <a:pt x="1433367" y="1504262"/>
                  </a:cubicBezTo>
                  <a:cubicBezTo>
                    <a:pt x="1437848" y="1510034"/>
                    <a:pt x="1440506" y="1516489"/>
                    <a:pt x="1440962" y="1524084"/>
                  </a:cubicBezTo>
                  <a:cubicBezTo>
                    <a:pt x="1442860" y="1558486"/>
                    <a:pt x="1459188" y="1584990"/>
                    <a:pt x="1486908" y="1604660"/>
                  </a:cubicBezTo>
                  <a:cubicBezTo>
                    <a:pt x="1495034" y="1610432"/>
                    <a:pt x="1500729" y="1617494"/>
                    <a:pt x="1502932" y="1627063"/>
                  </a:cubicBezTo>
                  <a:cubicBezTo>
                    <a:pt x="1505969" y="1639974"/>
                    <a:pt x="1514095" y="1649239"/>
                    <a:pt x="1522450" y="1659111"/>
                  </a:cubicBezTo>
                  <a:cubicBezTo>
                    <a:pt x="1534448" y="1673161"/>
                    <a:pt x="1550928" y="1685312"/>
                    <a:pt x="1551156" y="1709310"/>
                  </a:cubicBezTo>
                  <a:cubicBezTo>
                    <a:pt x="1545460" y="1704070"/>
                    <a:pt x="1541587" y="1700273"/>
                    <a:pt x="1537410" y="1696855"/>
                  </a:cubicBezTo>
                  <a:cubicBezTo>
                    <a:pt x="1534297" y="1694197"/>
                    <a:pt x="1531335" y="1688805"/>
                    <a:pt x="1526474" y="1693514"/>
                  </a:cubicBezTo>
                  <a:cubicBezTo>
                    <a:pt x="1522981" y="1697007"/>
                    <a:pt x="1523892" y="1701868"/>
                    <a:pt x="1525791" y="1706045"/>
                  </a:cubicBezTo>
                  <a:cubicBezTo>
                    <a:pt x="1526930" y="1708475"/>
                    <a:pt x="1528449" y="1711133"/>
                    <a:pt x="1530575" y="1712728"/>
                  </a:cubicBezTo>
                  <a:cubicBezTo>
                    <a:pt x="1554498" y="1730802"/>
                    <a:pt x="1560953" y="1757990"/>
                    <a:pt x="1567940" y="1784798"/>
                  </a:cubicBezTo>
                  <a:cubicBezTo>
                    <a:pt x="1576445" y="1817378"/>
                    <a:pt x="1583584" y="1821783"/>
                    <a:pt x="1616088" y="1814340"/>
                  </a:cubicBezTo>
                  <a:cubicBezTo>
                    <a:pt x="1623454" y="1812669"/>
                    <a:pt x="1629985" y="1810239"/>
                    <a:pt x="1633859" y="1803404"/>
                  </a:cubicBezTo>
                  <a:cubicBezTo>
                    <a:pt x="1637959" y="1796190"/>
                    <a:pt x="1644643" y="1793304"/>
                    <a:pt x="1652085" y="1794747"/>
                  </a:cubicBezTo>
                  <a:cubicBezTo>
                    <a:pt x="1677071" y="1799607"/>
                    <a:pt x="1698487" y="1786241"/>
                    <a:pt x="1716941" y="1775609"/>
                  </a:cubicBezTo>
                  <a:cubicBezTo>
                    <a:pt x="1742382" y="1760952"/>
                    <a:pt x="1768430" y="1748041"/>
                    <a:pt x="1794783" y="1735435"/>
                  </a:cubicBezTo>
                  <a:cubicBezTo>
                    <a:pt x="1799795" y="1733005"/>
                    <a:pt x="1805339" y="1730195"/>
                    <a:pt x="1805643" y="1723967"/>
                  </a:cubicBezTo>
                  <a:cubicBezTo>
                    <a:pt x="1806251" y="1710297"/>
                    <a:pt x="1816123" y="1707184"/>
                    <a:pt x="1826528" y="1704146"/>
                  </a:cubicBezTo>
                  <a:cubicBezTo>
                    <a:pt x="1841944" y="1699589"/>
                    <a:pt x="1862828" y="1699437"/>
                    <a:pt x="1871334" y="1689109"/>
                  </a:cubicBezTo>
                  <a:cubicBezTo>
                    <a:pt x="1883865" y="1673769"/>
                    <a:pt x="1898522" y="1662757"/>
                    <a:pt x="1913407" y="1650909"/>
                  </a:cubicBezTo>
                  <a:cubicBezTo>
                    <a:pt x="1917508" y="1647644"/>
                    <a:pt x="1919938" y="1641720"/>
                    <a:pt x="1924951" y="1639366"/>
                  </a:cubicBezTo>
                  <a:cubicBezTo>
                    <a:pt x="1935203" y="1634582"/>
                    <a:pt x="1939304" y="1626987"/>
                    <a:pt x="1939987" y="1615748"/>
                  </a:cubicBezTo>
                  <a:cubicBezTo>
                    <a:pt x="1940519" y="1606255"/>
                    <a:pt x="1940899" y="1594939"/>
                    <a:pt x="1956163" y="1596154"/>
                  </a:cubicBezTo>
                  <a:cubicBezTo>
                    <a:pt x="1960188" y="1596458"/>
                    <a:pt x="1963834" y="1591749"/>
                    <a:pt x="1962618" y="1587952"/>
                  </a:cubicBezTo>
                  <a:cubicBezTo>
                    <a:pt x="1957378" y="1571548"/>
                    <a:pt x="1969757" y="1562511"/>
                    <a:pt x="1977124" y="1551423"/>
                  </a:cubicBezTo>
                  <a:cubicBezTo>
                    <a:pt x="1981984" y="1544057"/>
                    <a:pt x="1990034" y="1535247"/>
                    <a:pt x="1983427" y="1527501"/>
                  </a:cubicBezTo>
                  <a:cubicBezTo>
                    <a:pt x="1969225" y="1510870"/>
                    <a:pt x="1958214" y="1489150"/>
                    <a:pt x="1931254" y="1488238"/>
                  </a:cubicBezTo>
                  <a:cubicBezTo>
                    <a:pt x="1920546" y="1487859"/>
                    <a:pt x="1908167" y="1486795"/>
                    <a:pt x="1902851" y="1474720"/>
                  </a:cubicBezTo>
                  <a:cubicBezTo>
                    <a:pt x="1896775" y="1460671"/>
                    <a:pt x="1887966" y="1447305"/>
                    <a:pt x="1889257" y="1430825"/>
                  </a:cubicBezTo>
                  <a:cubicBezTo>
                    <a:pt x="1889561" y="1427332"/>
                    <a:pt x="1891004" y="1422091"/>
                    <a:pt x="1886219" y="1420649"/>
                  </a:cubicBezTo>
                  <a:cubicBezTo>
                    <a:pt x="1881966" y="1419358"/>
                    <a:pt x="1879688" y="1423990"/>
                    <a:pt x="1876954" y="1426572"/>
                  </a:cubicBezTo>
                  <a:cubicBezTo>
                    <a:pt x="1873309" y="1429914"/>
                    <a:pt x="1870195" y="1434015"/>
                    <a:pt x="1866246" y="1436976"/>
                  </a:cubicBezTo>
                  <a:cubicBezTo>
                    <a:pt x="1844906" y="1452773"/>
                    <a:pt x="1829641" y="1477075"/>
                    <a:pt x="1799264" y="1480188"/>
                  </a:cubicBezTo>
                  <a:cubicBezTo>
                    <a:pt x="1779215" y="1482239"/>
                    <a:pt x="1774886" y="1481176"/>
                    <a:pt x="1771240" y="1460823"/>
                  </a:cubicBezTo>
                  <a:cubicBezTo>
                    <a:pt x="1769342" y="1450570"/>
                    <a:pt x="1769646" y="1439862"/>
                    <a:pt x="1762431" y="1431053"/>
                  </a:cubicBezTo>
                  <a:cubicBezTo>
                    <a:pt x="1755672" y="1422775"/>
                    <a:pt x="1749825" y="1416851"/>
                    <a:pt x="1744129" y="1431508"/>
                  </a:cubicBezTo>
                  <a:cubicBezTo>
                    <a:pt x="1740028" y="1442141"/>
                    <a:pt x="1735623" y="1439559"/>
                    <a:pt x="1730914" y="1432040"/>
                  </a:cubicBezTo>
                  <a:cubicBezTo>
                    <a:pt x="1729168" y="1429230"/>
                    <a:pt x="1726662" y="1426572"/>
                    <a:pt x="1725902" y="1423458"/>
                  </a:cubicBezTo>
                  <a:cubicBezTo>
                    <a:pt x="1718688" y="1396195"/>
                    <a:pt x="1701145" y="1375918"/>
                    <a:pt x="1682387" y="1355945"/>
                  </a:cubicBezTo>
                  <a:cubicBezTo>
                    <a:pt x="1667578" y="1340224"/>
                    <a:pt x="1670540" y="1320023"/>
                    <a:pt x="1687930" y="1307037"/>
                  </a:cubicBezTo>
                  <a:cubicBezTo>
                    <a:pt x="1704714" y="1294506"/>
                    <a:pt x="1718992" y="1298379"/>
                    <a:pt x="1731446" y="1318049"/>
                  </a:cubicBezTo>
                  <a:cubicBezTo>
                    <a:pt x="1745875" y="1340680"/>
                    <a:pt x="1755672" y="1366729"/>
                    <a:pt x="1780430" y="1381765"/>
                  </a:cubicBezTo>
                  <a:cubicBezTo>
                    <a:pt x="1792733" y="1389208"/>
                    <a:pt x="1806858" y="1392701"/>
                    <a:pt x="1818402" y="1402042"/>
                  </a:cubicBezTo>
                  <a:cubicBezTo>
                    <a:pt x="1834425" y="1415029"/>
                    <a:pt x="1856677" y="1413738"/>
                    <a:pt x="1872929" y="1400675"/>
                  </a:cubicBezTo>
                  <a:cubicBezTo>
                    <a:pt x="1888801" y="1387841"/>
                    <a:pt x="1902015" y="1391790"/>
                    <a:pt x="1906648" y="1411687"/>
                  </a:cubicBezTo>
                  <a:cubicBezTo>
                    <a:pt x="1909230" y="1422851"/>
                    <a:pt x="1915002" y="1429078"/>
                    <a:pt x="1926318" y="1430825"/>
                  </a:cubicBezTo>
                  <a:cubicBezTo>
                    <a:pt x="1933912" y="1432040"/>
                    <a:pt x="1941430" y="1434015"/>
                    <a:pt x="1949025" y="1435609"/>
                  </a:cubicBezTo>
                  <a:cubicBezTo>
                    <a:pt x="2009400" y="1448292"/>
                    <a:pt x="2070079" y="1455355"/>
                    <a:pt x="2131821" y="1448975"/>
                  </a:cubicBezTo>
                  <a:cubicBezTo>
                    <a:pt x="2144276" y="1447684"/>
                    <a:pt x="2154528" y="1451406"/>
                    <a:pt x="2162654" y="1461354"/>
                  </a:cubicBezTo>
                  <a:cubicBezTo>
                    <a:pt x="2183539" y="1486871"/>
                    <a:pt x="2207081" y="1509047"/>
                    <a:pt x="2242850" y="1519071"/>
                  </a:cubicBezTo>
                  <a:cubicBezTo>
                    <a:pt x="2225079" y="1530767"/>
                    <a:pt x="2224092" y="1541703"/>
                    <a:pt x="2237155" y="1553930"/>
                  </a:cubicBezTo>
                  <a:cubicBezTo>
                    <a:pt x="2243989" y="1560309"/>
                    <a:pt x="2252495" y="1564941"/>
                    <a:pt x="2259330" y="1571321"/>
                  </a:cubicBezTo>
                  <a:cubicBezTo>
                    <a:pt x="2270038" y="1581421"/>
                    <a:pt x="2280443" y="1580814"/>
                    <a:pt x="2292138" y="1573219"/>
                  </a:cubicBezTo>
                  <a:cubicBezTo>
                    <a:pt x="2299200" y="1568739"/>
                    <a:pt x="2304213" y="1563878"/>
                    <a:pt x="2304744" y="1555069"/>
                  </a:cubicBezTo>
                  <a:cubicBezTo>
                    <a:pt x="2305048" y="1549905"/>
                    <a:pt x="2304365" y="1542082"/>
                    <a:pt x="2312111" y="1542690"/>
                  </a:cubicBezTo>
                  <a:cubicBezTo>
                    <a:pt x="2319553" y="1543297"/>
                    <a:pt x="2317351" y="1551120"/>
                    <a:pt x="2318034" y="1556208"/>
                  </a:cubicBezTo>
                  <a:cubicBezTo>
                    <a:pt x="2319326" y="1565549"/>
                    <a:pt x="2320465" y="1574890"/>
                    <a:pt x="2321452" y="1584231"/>
                  </a:cubicBezTo>
                  <a:cubicBezTo>
                    <a:pt x="2327679" y="1643087"/>
                    <a:pt x="2344539" y="1698982"/>
                    <a:pt x="2368613" y="1752750"/>
                  </a:cubicBezTo>
                  <a:cubicBezTo>
                    <a:pt x="2394738" y="1811226"/>
                    <a:pt x="2423596" y="1868640"/>
                    <a:pt x="2441291" y="1930534"/>
                  </a:cubicBezTo>
                  <a:cubicBezTo>
                    <a:pt x="2445468" y="1945191"/>
                    <a:pt x="2454429" y="1953317"/>
                    <a:pt x="2468859" y="1955519"/>
                  </a:cubicBezTo>
                  <a:cubicBezTo>
                    <a:pt x="2482225" y="1957646"/>
                    <a:pt x="2483971" y="1945039"/>
                    <a:pt x="2489591" y="1937521"/>
                  </a:cubicBezTo>
                  <a:cubicBezTo>
                    <a:pt x="2495363" y="1929850"/>
                    <a:pt x="2499084" y="1918231"/>
                    <a:pt x="2512222" y="1922712"/>
                  </a:cubicBezTo>
                  <a:cubicBezTo>
                    <a:pt x="2524829" y="1927040"/>
                    <a:pt x="2532119" y="1935166"/>
                    <a:pt x="2530904" y="1950127"/>
                  </a:cubicBezTo>
                  <a:cubicBezTo>
                    <a:pt x="2529614" y="1965544"/>
                    <a:pt x="2529993" y="1981188"/>
                    <a:pt x="2534170" y="1996301"/>
                  </a:cubicBezTo>
                  <a:cubicBezTo>
                    <a:pt x="2537284" y="2007465"/>
                    <a:pt x="2543663" y="2016198"/>
                    <a:pt x="2556118" y="2014376"/>
                  </a:cubicBezTo>
                  <a:cubicBezTo>
                    <a:pt x="2573053" y="2011869"/>
                    <a:pt x="2591659" y="1975720"/>
                    <a:pt x="2583913" y="1960152"/>
                  </a:cubicBezTo>
                  <a:cubicBezTo>
                    <a:pt x="2574724" y="1941697"/>
                    <a:pt x="2562725" y="1924990"/>
                    <a:pt x="2546473" y="1912004"/>
                  </a:cubicBezTo>
                  <a:cubicBezTo>
                    <a:pt x="2542144" y="1908586"/>
                    <a:pt x="2536524" y="1904029"/>
                    <a:pt x="2531968" y="1909725"/>
                  </a:cubicBezTo>
                  <a:cubicBezTo>
                    <a:pt x="2526348" y="1916712"/>
                    <a:pt x="2521259" y="1918459"/>
                    <a:pt x="2516475" y="1910713"/>
                  </a:cubicBezTo>
                  <a:cubicBezTo>
                    <a:pt x="2512222" y="1903953"/>
                    <a:pt x="2513209" y="1896283"/>
                    <a:pt x="2521032" y="1892258"/>
                  </a:cubicBezTo>
                  <a:cubicBezTo>
                    <a:pt x="2527943" y="1888689"/>
                    <a:pt x="2530752" y="1883828"/>
                    <a:pt x="2530601" y="1876386"/>
                  </a:cubicBezTo>
                  <a:cubicBezTo>
                    <a:pt x="2530145" y="1856489"/>
                    <a:pt x="2532271" y="1836668"/>
                    <a:pt x="2533487" y="1816770"/>
                  </a:cubicBezTo>
                  <a:cubicBezTo>
                    <a:pt x="2535005" y="1793759"/>
                    <a:pt x="2536297" y="1770293"/>
                    <a:pt x="2526652" y="1748041"/>
                  </a:cubicBezTo>
                  <a:cubicBezTo>
                    <a:pt x="2523158" y="1739915"/>
                    <a:pt x="2526652" y="1732245"/>
                    <a:pt x="2534018" y="1730347"/>
                  </a:cubicBezTo>
                  <a:cubicBezTo>
                    <a:pt x="2556573" y="1724575"/>
                    <a:pt x="2568724" y="1708703"/>
                    <a:pt x="2578749" y="1689641"/>
                  </a:cubicBezTo>
                  <a:cubicBezTo>
                    <a:pt x="2580647" y="1685995"/>
                    <a:pt x="2584900" y="1683413"/>
                    <a:pt x="2588394" y="1680755"/>
                  </a:cubicBezTo>
                  <a:cubicBezTo>
                    <a:pt x="2612164" y="1662605"/>
                    <a:pt x="2635554" y="1644075"/>
                    <a:pt x="2648997" y="1616127"/>
                  </a:cubicBezTo>
                  <a:cubicBezTo>
                    <a:pt x="2651199" y="1611571"/>
                    <a:pt x="2654996" y="1607698"/>
                    <a:pt x="2659857" y="1606331"/>
                  </a:cubicBezTo>
                  <a:cubicBezTo>
                    <a:pt x="2677096" y="1601394"/>
                    <a:pt x="2684387" y="1591294"/>
                    <a:pt x="2684462" y="1572536"/>
                  </a:cubicBezTo>
                  <a:cubicBezTo>
                    <a:pt x="2684614" y="1553930"/>
                    <a:pt x="2702917" y="1544968"/>
                    <a:pt x="2719017" y="1554005"/>
                  </a:cubicBezTo>
                  <a:cubicBezTo>
                    <a:pt x="2725320" y="1557575"/>
                    <a:pt x="2730408" y="1556664"/>
                    <a:pt x="2736256" y="1554841"/>
                  </a:cubicBezTo>
                  <a:cubicBezTo>
                    <a:pt x="2745217" y="1551955"/>
                    <a:pt x="2754027" y="1548158"/>
                    <a:pt x="2763672" y="1548689"/>
                  </a:cubicBezTo>
                  <a:cubicBezTo>
                    <a:pt x="2774076" y="1549297"/>
                    <a:pt x="2782202" y="1546031"/>
                    <a:pt x="2786834" y="1536235"/>
                  </a:cubicBezTo>
                  <a:cubicBezTo>
                    <a:pt x="2792378" y="1524539"/>
                    <a:pt x="2797618" y="1530539"/>
                    <a:pt x="2802251" y="1536690"/>
                  </a:cubicBezTo>
                  <a:cubicBezTo>
                    <a:pt x="2808402" y="1544816"/>
                    <a:pt x="2809162" y="1555221"/>
                    <a:pt x="2813035" y="1564334"/>
                  </a:cubicBezTo>
                  <a:cubicBezTo>
                    <a:pt x="2821768" y="1584611"/>
                    <a:pt x="2831185" y="1604736"/>
                    <a:pt x="2856019" y="1609900"/>
                  </a:cubicBezTo>
                  <a:cubicBezTo>
                    <a:pt x="2862170" y="1611191"/>
                    <a:pt x="2862778" y="1615520"/>
                    <a:pt x="2861411" y="1620000"/>
                  </a:cubicBezTo>
                  <a:cubicBezTo>
                    <a:pt x="2857614" y="1631848"/>
                    <a:pt x="2863310" y="1638075"/>
                    <a:pt x="2872727" y="1644302"/>
                  </a:cubicBezTo>
                  <a:cubicBezTo>
                    <a:pt x="2883358" y="1651365"/>
                    <a:pt x="2888599" y="1662605"/>
                    <a:pt x="2889282" y="1675439"/>
                  </a:cubicBezTo>
                  <a:cubicBezTo>
                    <a:pt x="2889662" y="1684249"/>
                    <a:pt x="2889206" y="1693134"/>
                    <a:pt x="2889510" y="1702020"/>
                  </a:cubicBezTo>
                  <a:cubicBezTo>
                    <a:pt x="2889814" y="1711664"/>
                    <a:pt x="2887232" y="1722221"/>
                    <a:pt x="2899687" y="1727537"/>
                  </a:cubicBezTo>
                  <a:cubicBezTo>
                    <a:pt x="2911837" y="1732625"/>
                    <a:pt x="2922014" y="1731030"/>
                    <a:pt x="2931735" y="1722221"/>
                  </a:cubicBezTo>
                  <a:cubicBezTo>
                    <a:pt x="2937810" y="1716601"/>
                    <a:pt x="2944493" y="1711588"/>
                    <a:pt x="2951328" y="1706804"/>
                  </a:cubicBezTo>
                  <a:cubicBezTo>
                    <a:pt x="2969327" y="1694197"/>
                    <a:pt x="2970238" y="1694425"/>
                    <a:pt x="2976389" y="1714854"/>
                  </a:cubicBezTo>
                  <a:cubicBezTo>
                    <a:pt x="2986490" y="1748269"/>
                    <a:pt x="2997654" y="1781457"/>
                    <a:pt x="3005932" y="1815176"/>
                  </a:cubicBezTo>
                  <a:cubicBezTo>
                    <a:pt x="3011400" y="1837503"/>
                    <a:pt x="3025297" y="1861653"/>
                    <a:pt x="3011020" y="1886411"/>
                  </a:cubicBezTo>
                  <a:cubicBezTo>
                    <a:pt x="3009881" y="1888385"/>
                    <a:pt x="3011248" y="1891803"/>
                    <a:pt x="3011551" y="1894537"/>
                  </a:cubicBezTo>
                  <a:cubicBezTo>
                    <a:pt x="3012994" y="1905624"/>
                    <a:pt x="3012083" y="1916560"/>
                    <a:pt x="3010184" y="1927572"/>
                  </a:cubicBezTo>
                  <a:cubicBezTo>
                    <a:pt x="3008438" y="1937824"/>
                    <a:pt x="3005248" y="1948153"/>
                    <a:pt x="3008665" y="1958785"/>
                  </a:cubicBezTo>
                  <a:cubicBezTo>
                    <a:pt x="3010336" y="1963797"/>
                    <a:pt x="3011627" y="1968961"/>
                    <a:pt x="3018614" y="1966227"/>
                  </a:cubicBezTo>
                  <a:cubicBezTo>
                    <a:pt x="3031069" y="1961443"/>
                    <a:pt x="3037372" y="1969493"/>
                    <a:pt x="3042764" y="1978151"/>
                  </a:cubicBezTo>
                  <a:cubicBezTo>
                    <a:pt x="3054536" y="1996909"/>
                    <a:pt x="3065699" y="2015970"/>
                    <a:pt x="3077395" y="2034804"/>
                  </a:cubicBezTo>
                  <a:cubicBezTo>
                    <a:pt x="3081343" y="2041260"/>
                    <a:pt x="3079825" y="2047259"/>
                    <a:pt x="3077698" y="2053790"/>
                  </a:cubicBezTo>
                  <a:cubicBezTo>
                    <a:pt x="3073142" y="2067308"/>
                    <a:pt x="3075116" y="2080447"/>
                    <a:pt x="3083622" y="2091686"/>
                  </a:cubicBezTo>
                  <a:cubicBezTo>
                    <a:pt x="3095925" y="2108014"/>
                    <a:pt x="3108683" y="2124418"/>
                    <a:pt x="3127138" y="2134291"/>
                  </a:cubicBezTo>
                  <a:cubicBezTo>
                    <a:pt x="3142326" y="2142341"/>
                    <a:pt x="3157895" y="2149100"/>
                    <a:pt x="3164957" y="2166718"/>
                  </a:cubicBezTo>
                  <a:cubicBezTo>
                    <a:pt x="3166704" y="2171275"/>
                    <a:pt x="3172324" y="2174389"/>
                    <a:pt x="3177564" y="2172642"/>
                  </a:cubicBezTo>
                  <a:cubicBezTo>
                    <a:pt x="3183716" y="2170592"/>
                    <a:pt x="3181817" y="2164288"/>
                    <a:pt x="3181665" y="2159656"/>
                  </a:cubicBezTo>
                  <a:cubicBezTo>
                    <a:pt x="3181286" y="2141581"/>
                    <a:pt x="3170653" y="2127456"/>
                    <a:pt x="3162224" y="2112723"/>
                  </a:cubicBezTo>
                  <a:cubicBezTo>
                    <a:pt x="3156300" y="2102242"/>
                    <a:pt x="3151895" y="2092598"/>
                    <a:pt x="3154553" y="2079915"/>
                  </a:cubicBezTo>
                  <a:cubicBezTo>
                    <a:pt x="3156907" y="2068979"/>
                    <a:pt x="3156072" y="2056297"/>
                    <a:pt x="3149086" y="2047943"/>
                  </a:cubicBezTo>
                  <a:cubicBezTo>
                    <a:pt x="3127517" y="2022350"/>
                    <a:pt x="3108531" y="1993719"/>
                    <a:pt x="3077395" y="1977847"/>
                  </a:cubicBezTo>
                  <a:cubicBezTo>
                    <a:pt x="3069041" y="1973594"/>
                    <a:pt x="3062358" y="1967518"/>
                    <a:pt x="3062586" y="1957494"/>
                  </a:cubicBezTo>
                  <a:cubicBezTo>
                    <a:pt x="3063041" y="1939875"/>
                    <a:pt x="3055447" y="1926737"/>
                    <a:pt x="3042460" y="1915801"/>
                  </a:cubicBezTo>
                  <a:cubicBezTo>
                    <a:pt x="3035170" y="1909725"/>
                    <a:pt x="3031069" y="1902131"/>
                    <a:pt x="3033196" y="1892334"/>
                  </a:cubicBezTo>
                  <a:cubicBezTo>
                    <a:pt x="3039347" y="1863855"/>
                    <a:pt x="3050586" y="1836440"/>
                    <a:pt x="3052713" y="1806974"/>
                  </a:cubicBezTo>
                  <a:cubicBezTo>
                    <a:pt x="3052789" y="1805379"/>
                    <a:pt x="3053700" y="1803784"/>
                    <a:pt x="3054536" y="1802417"/>
                  </a:cubicBezTo>
                  <a:cubicBezTo>
                    <a:pt x="3056282" y="1799455"/>
                    <a:pt x="3058484" y="1796949"/>
                    <a:pt x="3062282" y="1797025"/>
                  </a:cubicBezTo>
                  <a:cubicBezTo>
                    <a:pt x="3066838" y="1797177"/>
                    <a:pt x="3070712" y="1800442"/>
                    <a:pt x="3070408" y="1803936"/>
                  </a:cubicBezTo>
                  <a:cubicBezTo>
                    <a:pt x="3068661" y="1825504"/>
                    <a:pt x="3080129" y="1831124"/>
                    <a:pt x="3098886" y="1829149"/>
                  </a:cubicBezTo>
                  <a:cubicBezTo>
                    <a:pt x="3099798" y="1828997"/>
                    <a:pt x="3101089" y="1829757"/>
                    <a:pt x="3101848" y="1830516"/>
                  </a:cubicBezTo>
                  <a:cubicBezTo>
                    <a:pt x="3117645" y="1847224"/>
                    <a:pt x="3134124" y="1863400"/>
                    <a:pt x="3148705" y="1881095"/>
                  </a:cubicBezTo>
                  <a:cubicBezTo>
                    <a:pt x="3153718" y="1887170"/>
                    <a:pt x="3155237" y="1893473"/>
                    <a:pt x="3165489" y="1893246"/>
                  </a:cubicBezTo>
                  <a:cubicBezTo>
                    <a:pt x="3179919" y="1892942"/>
                    <a:pt x="3184019" y="1900081"/>
                    <a:pt x="3180298" y="1914586"/>
                  </a:cubicBezTo>
                  <a:cubicBezTo>
                    <a:pt x="3178703" y="1920661"/>
                    <a:pt x="3178476" y="1926585"/>
                    <a:pt x="3179994" y="1932660"/>
                  </a:cubicBezTo>
                  <a:cubicBezTo>
                    <a:pt x="3181817" y="1939799"/>
                    <a:pt x="3185614" y="1942229"/>
                    <a:pt x="3191766" y="1937217"/>
                  </a:cubicBezTo>
                  <a:cubicBezTo>
                    <a:pt x="3202398" y="1928407"/>
                    <a:pt x="3215916" y="1922104"/>
                    <a:pt x="3222750" y="1910029"/>
                  </a:cubicBezTo>
                  <a:cubicBezTo>
                    <a:pt x="3231332" y="1894840"/>
                    <a:pt x="3242724" y="1885271"/>
                    <a:pt x="3258748" y="1878209"/>
                  </a:cubicBezTo>
                  <a:cubicBezTo>
                    <a:pt x="3272721" y="1872057"/>
                    <a:pt x="3287910" y="1860894"/>
                    <a:pt x="3289885" y="1845629"/>
                  </a:cubicBezTo>
                  <a:cubicBezTo>
                    <a:pt x="3294214" y="1811530"/>
                    <a:pt x="3293530" y="1777432"/>
                    <a:pt x="3272114" y="1746826"/>
                  </a:cubicBezTo>
                  <a:cubicBezTo>
                    <a:pt x="3255710" y="1723512"/>
                    <a:pt x="3235813" y="1703690"/>
                    <a:pt x="3215688" y="1683945"/>
                  </a:cubicBezTo>
                  <a:cubicBezTo>
                    <a:pt x="3203309" y="1671870"/>
                    <a:pt x="3192449" y="1658732"/>
                    <a:pt x="3182652" y="1644606"/>
                  </a:cubicBezTo>
                  <a:cubicBezTo>
                    <a:pt x="3177336" y="1636936"/>
                    <a:pt x="3175286" y="1629190"/>
                    <a:pt x="3177184" y="1619621"/>
                  </a:cubicBezTo>
                  <a:cubicBezTo>
                    <a:pt x="3183412" y="1588180"/>
                    <a:pt x="3206878" y="1571245"/>
                    <a:pt x="3232168" y="1557955"/>
                  </a:cubicBezTo>
                  <a:cubicBezTo>
                    <a:pt x="3248419" y="1549373"/>
                    <a:pt x="3265431" y="1560764"/>
                    <a:pt x="3269228" y="1578156"/>
                  </a:cubicBezTo>
                  <a:cubicBezTo>
                    <a:pt x="3269684" y="1580358"/>
                    <a:pt x="3270215" y="1582484"/>
                    <a:pt x="3270975" y="1584535"/>
                  </a:cubicBezTo>
                  <a:cubicBezTo>
                    <a:pt x="3273025" y="1590458"/>
                    <a:pt x="3275607" y="1596838"/>
                    <a:pt x="3282974" y="1596458"/>
                  </a:cubicBezTo>
                  <a:cubicBezTo>
                    <a:pt x="3291252" y="1596078"/>
                    <a:pt x="3290872" y="1588788"/>
                    <a:pt x="3291480" y="1582712"/>
                  </a:cubicBezTo>
                  <a:cubicBezTo>
                    <a:pt x="3293150" y="1566232"/>
                    <a:pt x="3314718" y="1549373"/>
                    <a:pt x="3330438" y="1554157"/>
                  </a:cubicBezTo>
                  <a:cubicBezTo>
                    <a:pt x="3340691" y="1557347"/>
                    <a:pt x="3347146" y="1554841"/>
                    <a:pt x="3354209" y="1548386"/>
                  </a:cubicBezTo>
                  <a:cubicBezTo>
                    <a:pt x="3358158" y="1544664"/>
                    <a:pt x="3363322" y="1542158"/>
                    <a:pt x="3368259" y="1539804"/>
                  </a:cubicBezTo>
                  <a:cubicBezTo>
                    <a:pt x="3400155" y="1524236"/>
                    <a:pt x="3433950" y="1514895"/>
                    <a:pt x="3459087" y="1484669"/>
                  </a:cubicBezTo>
                  <a:cubicBezTo>
                    <a:pt x="3480427" y="1458924"/>
                    <a:pt x="3497742" y="1433331"/>
                    <a:pt x="3508602" y="1401966"/>
                  </a:cubicBezTo>
                  <a:cubicBezTo>
                    <a:pt x="3519159" y="1371361"/>
                    <a:pt x="3524551" y="1339845"/>
                    <a:pt x="3529942" y="1308252"/>
                  </a:cubicBezTo>
                  <a:cubicBezTo>
                    <a:pt x="3530702" y="1303923"/>
                    <a:pt x="3532373" y="1298531"/>
                    <a:pt x="3529031" y="1295494"/>
                  </a:cubicBezTo>
                  <a:cubicBezTo>
                    <a:pt x="3523867" y="1290785"/>
                    <a:pt x="3520297" y="1297392"/>
                    <a:pt x="3516121" y="1299139"/>
                  </a:cubicBezTo>
                  <a:cubicBezTo>
                    <a:pt x="3509969" y="1301645"/>
                    <a:pt x="3498730" y="1304075"/>
                    <a:pt x="3501692" y="1295721"/>
                  </a:cubicBezTo>
                  <a:cubicBezTo>
                    <a:pt x="3507311" y="1280153"/>
                    <a:pt x="3510501" y="1267926"/>
                    <a:pt x="3495844" y="1256459"/>
                  </a:cubicBezTo>
                  <a:cubicBezTo>
                    <a:pt x="3495085" y="1255927"/>
                    <a:pt x="3495844" y="1253269"/>
                    <a:pt x="3496147" y="1251674"/>
                  </a:cubicBezTo>
                  <a:cubicBezTo>
                    <a:pt x="3497211" y="1245447"/>
                    <a:pt x="3494021" y="1241042"/>
                    <a:pt x="3489920" y="1237093"/>
                  </a:cubicBezTo>
                  <a:cubicBezTo>
                    <a:pt x="3464403" y="1212335"/>
                    <a:pt x="3448607" y="1177857"/>
                    <a:pt x="3414204" y="1161909"/>
                  </a:cubicBezTo>
                  <a:cubicBezTo>
                    <a:pt x="3409648" y="1159782"/>
                    <a:pt x="3404940" y="1155605"/>
                    <a:pt x="3408281" y="1150061"/>
                  </a:cubicBezTo>
                  <a:cubicBezTo>
                    <a:pt x="3421191" y="1128494"/>
                    <a:pt x="3431520" y="1104495"/>
                    <a:pt x="3456961" y="1093787"/>
                  </a:cubicBezTo>
                  <a:cubicBezTo>
                    <a:pt x="3460985" y="1092117"/>
                    <a:pt x="3466302" y="1091965"/>
                    <a:pt x="3465770" y="1085889"/>
                  </a:cubicBezTo>
                  <a:cubicBezTo>
                    <a:pt x="3465314" y="1081409"/>
                    <a:pt x="3461290" y="1079130"/>
                    <a:pt x="3457492" y="1078902"/>
                  </a:cubicBezTo>
                  <a:cubicBezTo>
                    <a:pt x="3436076" y="1077687"/>
                    <a:pt x="3413901" y="1067587"/>
                    <a:pt x="3394079" y="1085130"/>
                  </a:cubicBezTo>
                  <a:cubicBezTo>
                    <a:pt x="3387700" y="1090825"/>
                    <a:pt x="3378435" y="1093104"/>
                    <a:pt x="3374334" y="1083839"/>
                  </a:cubicBezTo>
                  <a:cubicBezTo>
                    <a:pt x="3367727" y="1069257"/>
                    <a:pt x="3354816" y="1065232"/>
                    <a:pt x="3342134" y="1059992"/>
                  </a:cubicBezTo>
                  <a:cubicBezTo>
                    <a:pt x="3336134" y="1057486"/>
                    <a:pt x="3328692" y="1056347"/>
                    <a:pt x="3328920" y="1047462"/>
                  </a:cubicBezTo>
                  <a:cubicBezTo>
                    <a:pt x="3329147" y="1039336"/>
                    <a:pt x="3335603" y="1036678"/>
                    <a:pt x="3341754" y="1034020"/>
                  </a:cubicBezTo>
                  <a:cubicBezTo>
                    <a:pt x="3354361" y="1028628"/>
                    <a:pt x="3364461" y="1020730"/>
                    <a:pt x="3370992" y="1008199"/>
                  </a:cubicBezTo>
                  <a:cubicBezTo>
                    <a:pt x="3374030" y="1002503"/>
                    <a:pt x="3379119" y="997795"/>
                    <a:pt x="3383751" y="993010"/>
                  </a:cubicBezTo>
                  <a:cubicBezTo>
                    <a:pt x="3387852" y="988757"/>
                    <a:pt x="3392105" y="983062"/>
                    <a:pt x="3399168" y="987694"/>
                  </a:cubicBezTo>
                  <a:cubicBezTo>
                    <a:pt x="3406078" y="992251"/>
                    <a:pt x="3408357" y="998478"/>
                    <a:pt x="3404711" y="1006376"/>
                  </a:cubicBezTo>
                  <a:cubicBezTo>
                    <a:pt x="3402889" y="1010477"/>
                    <a:pt x="3401294" y="1014806"/>
                    <a:pt x="3403041" y="1019211"/>
                  </a:cubicBezTo>
                  <a:cubicBezTo>
                    <a:pt x="3406686" y="1028096"/>
                    <a:pt x="3408585" y="1041766"/>
                    <a:pt x="3415040" y="1044576"/>
                  </a:cubicBezTo>
                  <a:cubicBezTo>
                    <a:pt x="3424533" y="1048601"/>
                    <a:pt x="3428634" y="1034551"/>
                    <a:pt x="3435241" y="1028400"/>
                  </a:cubicBezTo>
                  <a:cubicBezTo>
                    <a:pt x="3447240" y="1017008"/>
                    <a:pt x="3461517" y="1015413"/>
                    <a:pt x="3476934" y="1019590"/>
                  </a:cubicBezTo>
                  <a:cubicBezTo>
                    <a:pt x="3487794" y="1022552"/>
                    <a:pt x="3499945" y="1025210"/>
                    <a:pt x="3498806" y="1039867"/>
                  </a:cubicBezTo>
                  <a:cubicBezTo>
                    <a:pt x="3496603" y="1067283"/>
                    <a:pt x="3512323" y="1076548"/>
                    <a:pt x="3535866" y="1079206"/>
                  </a:cubicBezTo>
                  <a:cubicBezTo>
                    <a:pt x="3538524" y="1079510"/>
                    <a:pt x="3541106" y="1080953"/>
                    <a:pt x="3543764" y="1081560"/>
                  </a:cubicBezTo>
                  <a:cubicBezTo>
                    <a:pt x="3554092" y="1083763"/>
                    <a:pt x="3562294" y="1086725"/>
                    <a:pt x="3555535" y="1100167"/>
                  </a:cubicBezTo>
                  <a:cubicBezTo>
                    <a:pt x="3553030" y="1105103"/>
                    <a:pt x="3556143" y="1109887"/>
                    <a:pt x="3560548" y="1113077"/>
                  </a:cubicBezTo>
                  <a:cubicBezTo>
                    <a:pt x="3576116" y="1124317"/>
                    <a:pt x="3579306" y="1138974"/>
                    <a:pt x="3574673" y="1157048"/>
                  </a:cubicBezTo>
                  <a:cubicBezTo>
                    <a:pt x="3570876" y="1171705"/>
                    <a:pt x="3583559" y="1183173"/>
                    <a:pt x="3598140" y="1178768"/>
                  </a:cubicBezTo>
                  <a:cubicBezTo>
                    <a:pt x="3608696" y="1175503"/>
                    <a:pt x="3619480" y="1172085"/>
                    <a:pt x="3628897" y="1166541"/>
                  </a:cubicBezTo>
                  <a:cubicBezTo>
                    <a:pt x="3638010" y="1161149"/>
                    <a:pt x="3653579" y="1154998"/>
                    <a:pt x="3650617" y="1144366"/>
                  </a:cubicBezTo>
                  <a:cubicBezTo>
                    <a:pt x="3643782" y="1119456"/>
                    <a:pt x="3640365" y="1091737"/>
                    <a:pt x="3616139" y="1074953"/>
                  </a:cubicBezTo>
                  <a:cubicBezTo>
                    <a:pt x="3597456" y="1062043"/>
                    <a:pt x="3578015" y="1050424"/>
                    <a:pt x="3560396" y="1035918"/>
                  </a:cubicBezTo>
                  <a:cubicBezTo>
                    <a:pt x="3549688" y="1027033"/>
                    <a:pt x="3549080" y="1021261"/>
                    <a:pt x="3559561" y="1013135"/>
                  </a:cubicBezTo>
                  <a:cubicBezTo>
                    <a:pt x="3574977" y="1001212"/>
                    <a:pt x="3583483" y="986555"/>
                    <a:pt x="3581052" y="965974"/>
                  </a:cubicBezTo>
                  <a:cubicBezTo>
                    <a:pt x="3580141" y="958152"/>
                    <a:pt x="3583027" y="949418"/>
                    <a:pt x="3585761" y="941748"/>
                  </a:cubicBezTo>
                  <a:cubicBezTo>
                    <a:pt x="3591001" y="927471"/>
                    <a:pt x="3607405" y="919801"/>
                    <a:pt x="3618720" y="925192"/>
                  </a:cubicBezTo>
                  <a:cubicBezTo>
                    <a:pt x="3641352" y="936052"/>
                    <a:pt x="3665274" y="924281"/>
                    <a:pt x="3674008" y="900283"/>
                  </a:cubicBezTo>
                  <a:cubicBezTo>
                    <a:pt x="3689120" y="858894"/>
                    <a:pt x="3691475" y="816289"/>
                    <a:pt x="3690639" y="772774"/>
                  </a:cubicBezTo>
                  <a:cubicBezTo>
                    <a:pt x="3690335" y="754395"/>
                    <a:pt x="3686538" y="738067"/>
                    <a:pt x="3677425" y="722347"/>
                  </a:cubicBezTo>
                  <a:cubicBezTo>
                    <a:pt x="3668008" y="706019"/>
                    <a:pt x="3658970" y="689464"/>
                    <a:pt x="3651073" y="672452"/>
                  </a:cubicBezTo>
                  <a:cubicBezTo>
                    <a:pt x="3634896" y="637594"/>
                    <a:pt x="3610670" y="612381"/>
                    <a:pt x="3573002" y="601369"/>
                  </a:cubicBezTo>
                  <a:cubicBezTo>
                    <a:pt x="3561915" y="598103"/>
                    <a:pt x="3550295" y="594914"/>
                    <a:pt x="3542777" y="606077"/>
                  </a:cubicBezTo>
                  <a:cubicBezTo>
                    <a:pt x="3532828" y="620887"/>
                    <a:pt x="3526373" y="613748"/>
                    <a:pt x="3519386" y="604179"/>
                  </a:cubicBezTo>
                  <a:cubicBezTo>
                    <a:pt x="3513690" y="596509"/>
                    <a:pt x="3511488" y="586256"/>
                    <a:pt x="3503438" y="579801"/>
                  </a:cubicBezTo>
                  <a:cubicBezTo>
                    <a:pt x="3497666" y="586940"/>
                    <a:pt x="3507311" y="594534"/>
                    <a:pt x="3500021" y="601597"/>
                  </a:cubicBezTo>
                  <a:cubicBezTo>
                    <a:pt x="3492047" y="588990"/>
                    <a:pt x="3479288" y="586180"/>
                    <a:pt x="3466150" y="583446"/>
                  </a:cubicBezTo>
                  <a:cubicBezTo>
                    <a:pt x="3458328" y="581851"/>
                    <a:pt x="3448911" y="576839"/>
                    <a:pt x="3458480" y="568030"/>
                  </a:cubicBezTo>
                  <a:cubicBezTo>
                    <a:pt x="3480047" y="548360"/>
                    <a:pt x="3483465" y="522615"/>
                    <a:pt x="3487490" y="496111"/>
                  </a:cubicBezTo>
                  <a:cubicBezTo>
                    <a:pt x="3491743" y="467556"/>
                    <a:pt x="3499945" y="462468"/>
                    <a:pt x="3528955" y="458671"/>
                  </a:cubicBezTo>
                  <a:cubicBezTo>
                    <a:pt x="3568142" y="453583"/>
                    <a:pt x="3607481" y="456165"/>
                    <a:pt x="3646668" y="455709"/>
                  </a:cubicBezTo>
                  <a:cubicBezTo>
                    <a:pt x="3661629" y="455481"/>
                    <a:pt x="3677577" y="451456"/>
                    <a:pt x="3689576" y="466341"/>
                  </a:cubicBezTo>
                  <a:cubicBezTo>
                    <a:pt x="3693221" y="470822"/>
                    <a:pt x="3701195" y="469075"/>
                    <a:pt x="3707195" y="468392"/>
                  </a:cubicBezTo>
                  <a:cubicBezTo>
                    <a:pt x="3717675" y="467329"/>
                    <a:pt x="3728231" y="466265"/>
                    <a:pt x="3738408" y="463911"/>
                  </a:cubicBezTo>
                  <a:cubicBezTo>
                    <a:pt x="3745470" y="462164"/>
                    <a:pt x="3757014" y="463759"/>
                    <a:pt x="3758153" y="455481"/>
                  </a:cubicBezTo>
                  <a:cubicBezTo>
                    <a:pt x="3759292" y="447355"/>
                    <a:pt x="3748204" y="445153"/>
                    <a:pt x="3741673" y="441356"/>
                  </a:cubicBezTo>
                  <a:cubicBezTo>
                    <a:pt x="3735750" y="438014"/>
                    <a:pt x="3727851" y="433686"/>
                    <a:pt x="3732484" y="426547"/>
                  </a:cubicBezTo>
                  <a:cubicBezTo>
                    <a:pt x="3740762" y="413864"/>
                    <a:pt x="3732560" y="394499"/>
                    <a:pt x="3749799" y="386145"/>
                  </a:cubicBezTo>
                  <a:cubicBezTo>
                    <a:pt x="3750255" y="385917"/>
                    <a:pt x="3750863" y="385993"/>
                    <a:pt x="3751394" y="385993"/>
                  </a:cubicBezTo>
                  <a:cubicBezTo>
                    <a:pt x="3773418" y="384398"/>
                    <a:pt x="3795062" y="383335"/>
                    <a:pt x="3807820" y="407105"/>
                  </a:cubicBezTo>
                  <a:cubicBezTo>
                    <a:pt x="3809719" y="410751"/>
                    <a:pt x="3814048" y="413257"/>
                    <a:pt x="3817313" y="416143"/>
                  </a:cubicBezTo>
                  <a:cubicBezTo>
                    <a:pt x="3827262" y="424876"/>
                    <a:pt x="3835843" y="424724"/>
                    <a:pt x="3842982" y="412573"/>
                  </a:cubicBezTo>
                  <a:cubicBezTo>
                    <a:pt x="3844956" y="409232"/>
                    <a:pt x="3847539" y="406194"/>
                    <a:pt x="3850348" y="403536"/>
                  </a:cubicBezTo>
                  <a:cubicBezTo>
                    <a:pt x="3856576" y="397764"/>
                    <a:pt x="3858930" y="392296"/>
                    <a:pt x="3851412" y="385613"/>
                  </a:cubicBezTo>
                  <a:cubicBezTo>
                    <a:pt x="3847767" y="382348"/>
                    <a:pt x="3843362" y="378171"/>
                    <a:pt x="3848678" y="373083"/>
                  </a:cubicBezTo>
                  <a:cubicBezTo>
                    <a:pt x="3853994" y="368070"/>
                    <a:pt x="3859765" y="369209"/>
                    <a:pt x="3865082" y="373690"/>
                  </a:cubicBezTo>
                  <a:cubicBezTo>
                    <a:pt x="3877232" y="383942"/>
                    <a:pt x="3884903" y="410447"/>
                    <a:pt x="3878903" y="425256"/>
                  </a:cubicBezTo>
                  <a:cubicBezTo>
                    <a:pt x="3873360" y="438698"/>
                    <a:pt x="3869638" y="452368"/>
                    <a:pt x="3868271" y="466797"/>
                  </a:cubicBezTo>
                  <a:cubicBezTo>
                    <a:pt x="3867132" y="479404"/>
                    <a:pt x="3863031" y="490643"/>
                    <a:pt x="3851108" y="497326"/>
                  </a:cubicBezTo>
                  <a:cubicBezTo>
                    <a:pt x="3848222" y="498921"/>
                    <a:pt x="3843969" y="501579"/>
                    <a:pt x="3845868" y="504693"/>
                  </a:cubicBezTo>
                  <a:cubicBezTo>
                    <a:pt x="3855285" y="520261"/>
                    <a:pt x="3852399" y="541070"/>
                    <a:pt x="3866980" y="554208"/>
                  </a:cubicBezTo>
                  <a:cubicBezTo>
                    <a:pt x="3885131" y="570460"/>
                    <a:pt x="3902901" y="587092"/>
                    <a:pt x="3921963" y="602204"/>
                  </a:cubicBezTo>
                  <a:cubicBezTo>
                    <a:pt x="3950670" y="624987"/>
                    <a:pt x="3973074" y="654378"/>
                    <a:pt x="4002084" y="676705"/>
                  </a:cubicBezTo>
                  <a:cubicBezTo>
                    <a:pt x="4007855" y="681186"/>
                    <a:pt x="4012868" y="690603"/>
                    <a:pt x="4021601" y="685590"/>
                  </a:cubicBezTo>
                  <a:cubicBezTo>
                    <a:pt x="4030335" y="680502"/>
                    <a:pt x="4028816" y="670250"/>
                    <a:pt x="4028968" y="661440"/>
                  </a:cubicBezTo>
                  <a:cubicBezTo>
                    <a:pt x="4029044" y="655593"/>
                    <a:pt x="4026310" y="650808"/>
                    <a:pt x="4022512" y="646555"/>
                  </a:cubicBezTo>
                  <a:cubicBezTo>
                    <a:pt x="4016893" y="640252"/>
                    <a:pt x="4017121" y="633341"/>
                    <a:pt x="4024791" y="630228"/>
                  </a:cubicBezTo>
                  <a:cubicBezTo>
                    <a:pt x="4037626" y="625063"/>
                    <a:pt x="4031474" y="619520"/>
                    <a:pt x="4026841" y="612988"/>
                  </a:cubicBezTo>
                  <a:cubicBezTo>
                    <a:pt x="4022437" y="606761"/>
                    <a:pt x="4015298" y="597192"/>
                    <a:pt x="4023804" y="592863"/>
                  </a:cubicBezTo>
                  <a:cubicBezTo>
                    <a:pt x="4043321" y="582839"/>
                    <a:pt x="4028284" y="577523"/>
                    <a:pt x="4022740" y="570232"/>
                  </a:cubicBezTo>
                  <a:cubicBezTo>
                    <a:pt x="4019095" y="565448"/>
                    <a:pt x="4015754" y="560359"/>
                    <a:pt x="4012868" y="555043"/>
                  </a:cubicBezTo>
                  <a:cubicBezTo>
                    <a:pt x="4010969" y="551550"/>
                    <a:pt x="4010058" y="547221"/>
                    <a:pt x="4016133" y="546310"/>
                  </a:cubicBezTo>
                  <a:cubicBezTo>
                    <a:pt x="4020462" y="545626"/>
                    <a:pt x="4026234" y="545930"/>
                    <a:pt x="4026082" y="540007"/>
                  </a:cubicBezTo>
                  <a:cubicBezTo>
                    <a:pt x="4025854" y="533703"/>
                    <a:pt x="4018867" y="534387"/>
                    <a:pt x="4014767" y="532108"/>
                  </a:cubicBezTo>
                  <a:cubicBezTo>
                    <a:pt x="4003907" y="526033"/>
                    <a:pt x="3987882" y="524970"/>
                    <a:pt x="3984009" y="511907"/>
                  </a:cubicBezTo>
                  <a:cubicBezTo>
                    <a:pt x="3979681" y="497478"/>
                    <a:pt x="3969808" y="494137"/>
                    <a:pt x="3958340" y="492694"/>
                  </a:cubicBezTo>
                  <a:cubicBezTo>
                    <a:pt x="3946797" y="491251"/>
                    <a:pt x="3935329" y="488517"/>
                    <a:pt x="3937456" y="475151"/>
                  </a:cubicBezTo>
                  <a:cubicBezTo>
                    <a:pt x="3939506" y="462392"/>
                    <a:pt x="3930089" y="454874"/>
                    <a:pt x="3928798" y="444242"/>
                  </a:cubicBezTo>
                  <a:cubicBezTo>
                    <a:pt x="3928798" y="443786"/>
                    <a:pt x="3929254" y="443254"/>
                    <a:pt x="3929558" y="442799"/>
                  </a:cubicBezTo>
                  <a:cubicBezTo>
                    <a:pt x="3934646" y="433610"/>
                    <a:pt x="3967302" y="428445"/>
                    <a:pt x="3973985" y="436647"/>
                  </a:cubicBezTo>
                  <a:cubicBezTo>
                    <a:pt x="3980972" y="445305"/>
                    <a:pt x="3986667" y="444394"/>
                    <a:pt x="3992667" y="436951"/>
                  </a:cubicBezTo>
                  <a:cubicBezTo>
                    <a:pt x="4002615" y="424648"/>
                    <a:pt x="4014994" y="423889"/>
                    <a:pt x="4028588" y="428901"/>
                  </a:cubicBezTo>
                  <a:cubicBezTo>
                    <a:pt x="4035879" y="431559"/>
                    <a:pt x="4042941" y="434597"/>
                    <a:pt x="4050080" y="437635"/>
                  </a:cubicBezTo>
                  <a:cubicBezTo>
                    <a:pt x="4056080" y="440217"/>
                    <a:pt x="4061320" y="440824"/>
                    <a:pt x="4062003" y="432470"/>
                  </a:cubicBezTo>
                  <a:cubicBezTo>
                    <a:pt x="4063446" y="413029"/>
                    <a:pt x="4076357" y="399967"/>
                    <a:pt x="4088963" y="388119"/>
                  </a:cubicBezTo>
                  <a:cubicBezTo>
                    <a:pt x="4106126" y="371943"/>
                    <a:pt x="4126859" y="363362"/>
                    <a:pt x="4151237" y="372855"/>
                  </a:cubicBezTo>
                  <a:cubicBezTo>
                    <a:pt x="4155869" y="374601"/>
                    <a:pt x="4161869" y="381208"/>
                    <a:pt x="4165514" y="373766"/>
                  </a:cubicBezTo>
                  <a:cubicBezTo>
                    <a:pt x="4168704" y="367159"/>
                    <a:pt x="4162097" y="362830"/>
                    <a:pt x="4156857" y="359716"/>
                  </a:cubicBezTo>
                  <a:cubicBezTo>
                    <a:pt x="4153515" y="357818"/>
                    <a:pt x="4149642" y="356907"/>
                    <a:pt x="4146073" y="355388"/>
                  </a:cubicBezTo>
                  <a:cubicBezTo>
                    <a:pt x="4122226" y="345591"/>
                    <a:pt x="4097317" y="337921"/>
                    <a:pt x="4075445" y="321745"/>
                  </a:cubicBezTo>
                  <a:cubicBezTo>
                    <a:pt x="4084862" y="311796"/>
                    <a:pt x="4101418" y="307239"/>
                    <a:pt x="4096938" y="289241"/>
                  </a:cubicBezTo>
                  <a:cubicBezTo>
                    <a:pt x="4096482" y="287190"/>
                    <a:pt x="4099975" y="285975"/>
                    <a:pt x="4102178" y="286431"/>
                  </a:cubicBezTo>
                  <a:cubicBezTo>
                    <a:pt x="4125340" y="291443"/>
                    <a:pt x="4152300" y="287494"/>
                    <a:pt x="4171058" y="301696"/>
                  </a:cubicBezTo>
                  <a:cubicBezTo>
                    <a:pt x="4192854" y="318251"/>
                    <a:pt x="4215789" y="321669"/>
                    <a:pt x="4240699" y="322808"/>
                  </a:cubicBezTo>
                  <a:cubicBezTo>
                    <a:pt x="4245787" y="323036"/>
                    <a:pt x="4252698" y="327820"/>
                    <a:pt x="4255736" y="321137"/>
                  </a:cubicBezTo>
                  <a:cubicBezTo>
                    <a:pt x="4258697" y="314530"/>
                    <a:pt x="4255052" y="307923"/>
                    <a:pt x="4248976" y="304202"/>
                  </a:cubicBezTo>
                  <a:close/>
                  <a:moveTo>
                    <a:pt x="765519" y="567422"/>
                  </a:moveTo>
                  <a:cubicBezTo>
                    <a:pt x="766583" y="562410"/>
                    <a:pt x="772810" y="563853"/>
                    <a:pt x="777215" y="564612"/>
                  </a:cubicBezTo>
                  <a:cubicBezTo>
                    <a:pt x="792100" y="567194"/>
                    <a:pt x="807896" y="566511"/>
                    <a:pt x="818832" y="579042"/>
                  </a:cubicBezTo>
                  <a:cubicBezTo>
                    <a:pt x="822097" y="575624"/>
                    <a:pt x="821945" y="573422"/>
                    <a:pt x="820730" y="571447"/>
                  </a:cubicBezTo>
                  <a:cubicBezTo>
                    <a:pt x="809491" y="553069"/>
                    <a:pt x="809491" y="553069"/>
                    <a:pt x="831514" y="547829"/>
                  </a:cubicBezTo>
                  <a:cubicBezTo>
                    <a:pt x="848906" y="543728"/>
                    <a:pt x="859234" y="529071"/>
                    <a:pt x="855057" y="512363"/>
                  </a:cubicBezTo>
                  <a:cubicBezTo>
                    <a:pt x="850804" y="495124"/>
                    <a:pt x="858171" y="483960"/>
                    <a:pt x="871385" y="474391"/>
                  </a:cubicBezTo>
                  <a:cubicBezTo>
                    <a:pt x="881409" y="467177"/>
                    <a:pt x="898725" y="465126"/>
                    <a:pt x="899408" y="451153"/>
                  </a:cubicBezTo>
                  <a:cubicBezTo>
                    <a:pt x="900168" y="436875"/>
                    <a:pt x="882017" y="436951"/>
                    <a:pt x="873132" y="429509"/>
                  </a:cubicBezTo>
                  <a:cubicBezTo>
                    <a:pt x="858474" y="417282"/>
                    <a:pt x="855209" y="395638"/>
                    <a:pt x="868879" y="379158"/>
                  </a:cubicBezTo>
                  <a:cubicBezTo>
                    <a:pt x="882700" y="362450"/>
                    <a:pt x="894851" y="343692"/>
                    <a:pt x="919761" y="339743"/>
                  </a:cubicBezTo>
                  <a:cubicBezTo>
                    <a:pt x="934114" y="337465"/>
                    <a:pt x="944594" y="328200"/>
                    <a:pt x="942999" y="310657"/>
                  </a:cubicBezTo>
                  <a:cubicBezTo>
                    <a:pt x="942316" y="302911"/>
                    <a:pt x="947708" y="297746"/>
                    <a:pt x="954087" y="293342"/>
                  </a:cubicBezTo>
                  <a:cubicBezTo>
                    <a:pt x="970795" y="281874"/>
                    <a:pt x="989629" y="288633"/>
                    <a:pt x="1007020" y="288405"/>
                  </a:cubicBezTo>
                  <a:cubicBezTo>
                    <a:pt x="1017652" y="288329"/>
                    <a:pt x="1014159" y="299038"/>
                    <a:pt x="1006944" y="305037"/>
                  </a:cubicBezTo>
                  <a:cubicBezTo>
                    <a:pt x="990389" y="318859"/>
                    <a:pt x="974213" y="333440"/>
                    <a:pt x="954239" y="342173"/>
                  </a:cubicBezTo>
                  <a:cubicBezTo>
                    <a:pt x="942164" y="347414"/>
                    <a:pt x="938823" y="355843"/>
                    <a:pt x="938899" y="368374"/>
                  </a:cubicBezTo>
                  <a:cubicBezTo>
                    <a:pt x="938899" y="383791"/>
                    <a:pt x="941405" y="399055"/>
                    <a:pt x="941709" y="414548"/>
                  </a:cubicBezTo>
                  <a:cubicBezTo>
                    <a:pt x="942088" y="434825"/>
                    <a:pt x="970947" y="449558"/>
                    <a:pt x="993426" y="442191"/>
                  </a:cubicBezTo>
                  <a:cubicBezTo>
                    <a:pt x="1021981" y="432850"/>
                    <a:pt x="1052282" y="433610"/>
                    <a:pt x="1081141" y="426167"/>
                  </a:cubicBezTo>
                  <a:cubicBezTo>
                    <a:pt x="1089343" y="424041"/>
                    <a:pt x="1101266" y="424268"/>
                    <a:pt x="1103013" y="435432"/>
                  </a:cubicBezTo>
                  <a:cubicBezTo>
                    <a:pt x="1104835" y="447583"/>
                    <a:pt x="1093824" y="451988"/>
                    <a:pt x="1083951" y="454494"/>
                  </a:cubicBezTo>
                  <a:cubicBezTo>
                    <a:pt x="1079318" y="455709"/>
                    <a:pt x="1073623" y="456013"/>
                    <a:pt x="1069294" y="454418"/>
                  </a:cubicBezTo>
                  <a:cubicBezTo>
                    <a:pt x="1046055" y="445685"/>
                    <a:pt x="1024563" y="455102"/>
                    <a:pt x="1002691" y="459810"/>
                  </a:cubicBezTo>
                  <a:cubicBezTo>
                    <a:pt x="997299" y="460949"/>
                    <a:pt x="991604" y="463152"/>
                    <a:pt x="990768" y="469759"/>
                  </a:cubicBezTo>
                  <a:cubicBezTo>
                    <a:pt x="990085" y="475910"/>
                    <a:pt x="995325" y="477961"/>
                    <a:pt x="999426" y="480695"/>
                  </a:cubicBezTo>
                  <a:cubicBezTo>
                    <a:pt x="1002691" y="482821"/>
                    <a:pt x="1006109" y="484796"/>
                    <a:pt x="1008843" y="487454"/>
                  </a:cubicBezTo>
                  <a:cubicBezTo>
                    <a:pt x="1018563" y="497022"/>
                    <a:pt x="1014463" y="507579"/>
                    <a:pt x="1008235" y="516008"/>
                  </a:cubicBezTo>
                  <a:cubicBezTo>
                    <a:pt x="1000717" y="526185"/>
                    <a:pt x="993958" y="517907"/>
                    <a:pt x="987806" y="512363"/>
                  </a:cubicBezTo>
                  <a:cubicBezTo>
                    <a:pt x="970643" y="496947"/>
                    <a:pt x="952644" y="502718"/>
                    <a:pt x="947480" y="525198"/>
                  </a:cubicBezTo>
                  <a:cubicBezTo>
                    <a:pt x="945126" y="535754"/>
                    <a:pt x="944974" y="546082"/>
                    <a:pt x="949455" y="556107"/>
                  </a:cubicBezTo>
                  <a:cubicBezTo>
                    <a:pt x="954087" y="566207"/>
                    <a:pt x="950594" y="572890"/>
                    <a:pt x="940949" y="577599"/>
                  </a:cubicBezTo>
                  <a:cubicBezTo>
                    <a:pt x="933507" y="581244"/>
                    <a:pt x="926292" y="585345"/>
                    <a:pt x="919154" y="589598"/>
                  </a:cubicBezTo>
                  <a:cubicBezTo>
                    <a:pt x="908066" y="596205"/>
                    <a:pt x="898345" y="597572"/>
                    <a:pt x="891814" y="583598"/>
                  </a:cubicBezTo>
                  <a:cubicBezTo>
                    <a:pt x="888016" y="575472"/>
                    <a:pt x="881106" y="576384"/>
                    <a:pt x="874726" y="578890"/>
                  </a:cubicBezTo>
                  <a:cubicBezTo>
                    <a:pt x="856348" y="586104"/>
                    <a:pt x="837970" y="593395"/>
                    <a:pt x="820047" y="601673"/>
                  </a:cubicBezTo>
                  <a:cubicBezTo>
                    <a:pt x="807668" y="607369"/>
                    <a:pt x="797871" y="607976"/>
                    <a:pt x="790961" y="594078"/>
                  </a:cubicBezTo>
                  <a:cubicBezTo>
                    <a:pt x="784581" y="581168"/>
                    <a:pt x="775696" y="588914"/>
                    <a:pt x="768785" y="592939"/>
                  </a:cubicBezTo>
                  <a:cubicBezTo>
                    <a:pt x="760204" y="597876"/>
                    <a:pt x="752457" y="603951"/>
                    <a:pt x="738408" y="602888"/>
                  </a:cubicBezTo>
                  <a:cubicBezTo>
                    <a:pt x="749116" y="590129"/>
                    <a:pt x="762254" y="582687"/>
                    <a:pt x="765519" y="567422"/>
                  </a:cubicBezTo>
                  <a:close/>
                  <a:moveTo>
                    <a:pt x="1353323" y="1154390"/>
                  </a:moveTo>
                  <a:cubicBezTo>
                    <a:pt x="1348767" y="1191071"/>
                    <a:pt x="1330312" y="1222284"/>
                    <a:pt x="1313301" y="1253800"/>
                  </a:cubicBezTo>
                  <a:cubicBezTo>
                    <a:pt x="1306998" y="1265648"/>
                    <a:pt x="1294315" y="1270736"/>
                    <a:pt x="1280417" y="1268306"/>
                  </a:cubicBezTo>
                  <a:cubicBezTo>
                    <a:pt x="1256722" y="1264205"/>
                    <a:pt x="1232953" y="1266863"/>
                    <a:pt x="1209182" y="1266483"/>
                  </a:cubicBezTo>
                  <a:cubicBezTo>
                    <a:pt x="1205916" y="1266407"/>
                    <a:pt x="1202043" y="1266483"/>
                    <a:pt x="1199461" y="1268154"/>
                  </a:cubicBezTo>
                  <a:cubicBezTo>
                    <a:pt x="1177741" y="1282279"/>
                    <a:pt x="1156933" y="1274533"/>
                    <a:pt x="1136200" y="1265875"/>
                  </a:cubicBezTo>
                  <a:cubicBezTo>
                    <a:pt x="1096482" y="1249396"/>
                    <a:pt x="1056991" y="1232308"/>
                    <a:pt x="1017121" y="1216284"/>
                  </a:cubicBezTo>
                  <a:cubicBezTo>
                    <a:pt x="1004666" y="1211272"/>
                    <a:pt x="993426" y="1219930"/>
                    <a:pt x="982414" y="1223955"/>
                  </a:cubicBezTo>
                  <a:cubicBezTo>
                    <a:pt x="956973" y="1233296"/>
                    <a:pt x="947784" y="1251750"/>
                    <a:pt x="954087" y="1278026"/>
                  </a:cubicBezTo>
                  <a:cubicBezTo>
                    <a:pt x="955530" y="1284254"/>
                    <a:pt x="954315" y="1288962"/>
                    <a:pt x="948999" y="1292380"/>
                  </a:cubicBezTo>
                  <a:cubicBezTo>
                    <a:pt x="943683" y="1295721"/>
                    <a:pt x="937987" y="1299139"/>
                    <a:pt x="932292" y="1293975"/>
                  </a:cubicBezTo>
                  <a:cubicBezTo>
                    <a:pt x="913609" y="1277267"/>
                    <a:pt x="889991" y="1275976"/>
                    <a:pt x="867056" y="1272938"/>
                  </a:cubicBezTo>
                  <a:cubicBezTo>
                    <a:pt x="858702" y="1271875"/>
                    <a:pt x="852854" y="1268154"/>
                    <a:pt x="847690" y="1261775"/>
                  </a:cubicBezTo>
                  <a:cubicBezTo>
                    <a:pt x="828780" y="1238764"/>
                    <a:pt x="806377" y="1222360"/>
                    <a:pt x="774709" y="1222436"/>
                  </a:cubicBezTo>
                  <a:cubicBezTo>
                    <a:pt x="762254" y="1222512"/>
                    <a:pt x="750938" y="1217879"/>
                    <a:pt x="742509" y="1207703"/>
                  </a:cubicBezTo>
                  <a:cubicBezTo>
                    <a:pt x="739775" y="1204285"/>
                    <a:pt x="736585" y="1200108"/>
                    <a:pt x="732712" y="1198893"/>
                  </a:cubicBezTo>
                  <a:cubicBezTo>
                    <a:pt x="710384" y="1191755"/>
                    <a:pt x="714637" y="1180363"/>
                    <a:pt x="724434" y="1164491"/>
                  </a:cubicBezTo>
                  <a:cubicBezTo>
                    <a:pt x="732408" y="1151504"/>
                    <a:pt x="733395" y="1136088"/>
                    <a:pt x="723978" y="1121962"/>
                  </a:cubicBezTo>
                  <a:cubicBezTo>
                    <a:pt x="722459" y="1119760"/>
                    <a:pt x="721244" y="1117102"/>
                    <a:pt x="720637" y="1114444"/>
                  </a:cubicBezTo>
                  <a:cubicBezTo>
                    <a:pt x="715701" y="1094775"/>
                    <a:pt x="702714" y="1086041"/>
                    <a:pt x="682437" y="1089307"/>
                  </a:cubicBezTo>
                  <a:cubicBezTo>
                    <a:pt x="667173" y="1091737"/>
                    <a:pt x="651908" y="1094395"/>
                    <a:pt x="636263" y="1093408"/>
                  </a:cubicBezTo>
                  <a:cubicBezTo>
                    <a:pt x="619176" y="1092268"/>
                    <a:pt x="603228" y="1095686"/>
                    <a:pt x="589179" y="1105786"/>
                  </a:cubicBezTo>
                  <a:cubicBezTo>
                    <a:pt x="584850" y="1108900"/>
                    <a:pt x="580141" y="1109811"/>
                    <a:pt x="574977" y="1109280"/>
                  </a:cubicBezTo>
                  <a:cubicBezTo>
                    <a:pt x="541030" y="1105862"/>
                    <a:pt x="507691" y="1111254"/>
                    <a:pt x="474807" y="1118013"/>
                  </a:cubicBezTo>
                  <a:cubicBezTo>
                    <a:pt x="458631" y="1121355"/>
                    <a:pt x="443746" y="1130088"/>
                    <a:pt x="433570" y="1144214"/>
                  </a:cubicBezTo>
                  <a:cubicBezTo>
                    <a:pt x="424381" y="1156820"/>
                    <a:pt x="413369" y="1162516"/>
                    <a:pt x="397801" y="1156213"/>
                  </a:cubicBezTo>
                  <a:cubicBezTo>
                    <a:pt x="387700" y="1152188"/>
                    <a:pt x="377296" y="1153479"/>
                    <a:pt x="366664" y="1154846"/>
                  </a:cubicBezTo>
                  <a:cubicBezTo>
                    <a:pt x="354816" y="1156441"/>
                    <a:pt x="340919" y="1154618"/>
                    <a:pt x="336362" y="1143454"/>
                  </a:cubicBezTo>
                  <a:cubicBezTo>
                    <a:pt x="331198" y="1130544"/>
                    <a:pt x="341147" y="1120519"/>
                    <a:pt x="352994" y="1114672"/>
                  </a:cubicBezTo>
                  <a:cubicBezTo>
                    <a:pt x="359373" y="1111558"/>
                    <a:pt x="366360" y="1107837"/>
                    <a:pt x="373195" y="1107685"/>
                  </a:cubicBezTo>
                  <a:cubicBezTo>
                    <a:pt x="398864" y="1106926"/>
                    <a:pt x="422178" y="1096293"/>
                    <a:pt x="439342" y="1080345"/>
                  </a:cubicBezTo>
                  <a:cubicBezTo>
                    <a:pt x="451569" y="1068954"/>
                    <a:pt x="466378" y="1056575"/>
                    <a:pt x="468352" y="1033184"/>
                  </a:cubicBezTo>
                  <a:cubicBezTo>
                    <a:pt x="470251" y="1011085"/>
                    <a:pt x="486047" y="989593"/>
                    <a:pt x="506856" y="975923"/>
                  </a:cubicBezTo>
                  <a:cubicBezTo>
                    <a:pt x="514222" y="971138"/>
                    <a:pt x="522424" y="967569"/>
                    <a:pt x="530550" y="963924"/>
                  </a:cubicBezTo>
                  <a:cubicBezTo>
                    <a:pt x="544827" y="957468"/>
                    <a:pt x="552346" y="947064"/>
                    <a:pt x="549536" y="931040"/>
                  </a:cubicBezTo>
                  <a:cubicBezTo>
                    <a:pt x="547941" y="922003"/>
                    <a:pt x="552194" y="917750"/>
                    <a:pt x="559864" y="914864"/>
                  </a:cubicBezTo>
                  <a:cubicBezTo>
                    <a:pt x="572850" y="909928"/>
                    <a:pt x="586065" y="908485"/>
                    <a:pt x="598747" y="914257"/>
                  </a:cubicBezTo>
                  <a:cubicBezTo>
                    <a:pt x="614088" y="921319"/>
                    <a:pt x="627226" y="919345"/>
                    <a:pt x="640288" y="909092"/>
                  </a:cubicBezTo>
                  <a:cubicBezTo>
                    <a:pt x="651528" y="900283"/>
                    <a:pt x="665426" y="895726"/>
                    <a:pt x="676058" y="885322"/>
                  </a:cubicBezTo>
                  <a:cubicBezTo>
                    <a:pt x="685627" y="875905"/>
                    <a:pt x="700360" y="880462"/>
                    <a:pt x="706739" y="895119"/>
                  </a:cubicBezTo>
                  <a:cubicBezTo>
                    <a:pt x="719877" y="925117"/>
                    <a:pt x="741749" y="947444"/>
                    <a:pt x="767646" y="965974"/>
                  </a:cubicBezTo>
                  <a:cubicBezTo>
                    <a:pt x="784581" y="978125"/>
                    <a:pt x="806985" y="980935"/>
                    <a:pt x="822249" y="996580"/>
                  </a:cubicBezTo>
                  <a:cubicBezTo>
                    <a:pt x="825743" y="1000073"/>
                    <a:pt x="830071" y="1002807"/>
                    <a:pt x="833641" y="1006224"/>
                  </a:cubicBezTo>
                  <a:cubicBezTo>
                    <a:pt x="858095" y="1029995"/>
                    <a:pt x="856880" y="1044956"/>
                    <a:pt x="829312" y="1065232"/>
                  </a:cubicBezTo>
                  <a:cubicBezTo>
                    <a:pt x="823388" y="1069637"/>
                    <a:pt x="817237" y="1070245"/>
                    <a:pt x="810478" y="1068726"/>
                  </a:cubicBezTo>
                  <a:cubicBezTo>
                    <a:pt x="798479" y="1065992"/>
                    <a:pt x="786252" y="1066600"/>
                    <a:pt x="774101" y="1067359"/>
                  </a:cubicBezTo>
                  <a:cubicBezTo>
                    <a:pt x="770759" y="1067587"/>
                    <a:pt x="767266" y="1068726"/>
                    <a:pt x="766127" y="1072295"/>
                  </a:cubicBezTo>
                  <a:cubicBezTo>
                    <a:pt x="764684" y="1076776"/>
                    <a:pt x="767570" y="1080193"/>
                    <a:pt x="771064" y="1081712"/>
                  </a:cubicBezTo>
                  <a:cubicBezTo>
                    <a:pt x="789366" y="1089383"/>
                    <a:pt x="807668" y="1097205"/>
                    <a:pt x="826350" y="1103812"/>
                  </a:cubicBezTo>
                  <a:cubicBezTo>
                    <a:pt x="836071" y="1107305"/>
                    <a:pt x="840020" y="1101154"/>
                    <a:pt x="838046" y="1092117"/>
                  </a:cubicBezTo>
                  <a:cubicBezTo>
                    <a:pt x="834932" y="1077839"/>
                    <a:pt x="840931" y="1072371"/>
                    <a:pt x="854601" y="1069637"/>
                  </a:cubicBezTo>
                  <a:cubicBezTo>
                    <a:pt x="872752" y="1065916"/>
                    <a:pt x="885359" y="1035159"/>
                    <a:pt x="876093" y="1020274"/>
                  </a:cubicBezTo>
                  <a:cubicBezTo>
                    <a:pt x="872904" y="1015262"/>
                    <a:pt x="867892" y="1010173"/>
                    <a:pt x="872980" y="1003870"/>
                  </a:cubicBezTo>
                  <a:cubicBezTo>
                    <a:pt x="877536" y="998174"/>
                    <a:pt x="883992" y="996883"/>
                    <a:pt x="890978" y="998478"/>
                  </a:cubicBezTo>
                  <a:cubicBezTo>
                    <a:pt x="899712" y="1000453"/>
                    <a:pt x="907610" y="1004022"/>
                    <a:pt x="914825" y="1012376"/>
                  </a:cubicBezTo>
                  <a:cubicBezTo>
                    <a:pt x="917483" y="996807"/>
                    <a:pt x="911787" y="988757"/>
                    <a:pt x="900168" y="983593"/>
                  </a:cubicBezTo>
                  <a:cubicBezTo>
                    <a:pt x="880878" y="975011"/>
                    <a:pt x="858171" y="972277"/>
                    <a:pt x="845184" y="952456"/>
                  </a:cubicBezTo>
                  <a:cubicBezTo>
                    <a:pt x="806833" y="945925"/>
                    <a:pt x="793922" y="911751"/>
                    <a:pt x="773645" y="885854"/>
                  </a:cubicBezTo>
                  <a:cubicBezTo>
                    <a:pt x="761115" y="869830"/>
                    <a:pt x="762330" y="855400"/>
                    <a:pt x="774557" y="844388"/>
                  </a:cubicBezTo>
                  <a:cubicBezTo>
                    <a:pt x="780784" y="838769"/>
                    <a:pt x="787011" y="837554"/>
                    <a:pt x="790961" y="845300"/>
                  </a:cubicBezTo>
                  <a:cubicBezTo>
                    <a:pt x="819440" y="901042"/>
                    <a:pt x="872448" y="927471"/>
                    <a:pt x="923102" y="956861"/>
                  </a:cubicBezTo>
                  <a:cubicBezTo>
                    <a:pt x="936848" y="964835"/>
                    <a:pt x="943380" y="976834"/>
                    <a:pt x="939886" y="993086"/>
                  </a:cubicBezTo>
                  <a:cubicBezTo>
                    <a:pt x="935861" y="1011692"/>
                    <a:pt x="950974" y="1042981"/>
                    <a:pt x="969049" y="1050499"/>
                  </a:cubicBezTo>
                  <a:cubicBezTo>
                    <a:pt x="982794" y="1056271"/>
                    <a:pt x="992287" y="1063334"/>
                    <a:pt x="993882" y="1079966"/>
                  </a:cubicBezTo>
                  <a:cubicBezTo>
                    <a:pt x="994869" y="1090977"/>
                    <a:pt x="1001400" y="1101002"/>
                    <a:pt x="1013247" y="1104799"/>
                  </a:cubicBezTo>
                  <a:cubicBezTo>
                    <a:pt x="1021829" y="1107609"/>
                    <a:pt x="1030031" y="1107989"/>
                    <a:pt x="1032613" y="1096293"/>
                  </a:cubicBezTo>
                  <a:cubicBezTo>
                    <a:pt x="1034284" y="1088775"/>
                    <a:pt x="1039752" y="1084218"/>
                    <a:pt x="1045751" y="1079890"/>
                  </a:cubicBezTo>
                  <a:cubicBezTo>
                    <a:pt x="1064889" y="1066220"/>
                    <a:pt x="1065041" y="1055740"/>
                    <a:pt x="1045751" y="1040627"/>
                  </a:cubicBezTo>
                  <a:cubicBezTo>
                    <a:pt x="1036790" y="1033640"/>
                    <a:pt x="1028740" y="1026501"/>
                    <a:pt x="1028132" y="1014046"/>
                  </a:cubicBezTo>
                  <a:cubicBezTo>
                    <a:pt x="1027905" y="1010325"/>
                    <a:pt x="1026082" y="1005996"/>
                    <a:pt x="1030259" y="1003490"/>
                  </a:cubicBezTo>
                  <a:cubicBezTo>
                    <a:pt x="1034587" y="1000984"/>
                    <a:pt x="1037853" y="1004250"/>
                    <a:pt x="1040359" y="1007060"/>
                  </a:cubicBezTo>
                  <a:cubicBezTo>
                    <a:pt x="1049776" y="1017692"/>
                    <a:pt x="1056308" y="1016705"/>
                    <a:pt x="1061320" y="1002959"/>
                  </a:cubicBezTo>
                  <a:cubicBezTo>
                    <a:pt x="1064130" y="995212"/>
                    <a:pt x="1070205" y="989669"/>
                    <a:pt x="1079242" y="991263"/>
                  </a:cubicBezTo>
                  <a:cubicBezTo>
                    <a:pt x="1089191" y="993010"/>
                    <a:pt x="1098608" y="996200"/>
                    <a:pt x="1102025" y="1007667"/>
                  </a:cubicBezTo>
                  <a:cubicBezTo>
                    <a:pt x="1107190" y="1024603"/>
                    <a:pt x="1114101" y="1041158"/>
                    <a:pt x="1117366" y="1058398"/>
                  </a:cubicBezTo>
                  <a:cubicBezTo>
                    <a:pt x="1120100" y="1072599"/>
                    <a:pt x="1130960" y="1082396"/>
                    <a:pt x="1133846" y="1096142"/>
                  </a:cubicBezTo>
                  <a:cubicBezTo>
                    <a:pt x="1134606" y="1100015"/>
                    <a:pt x="1139086" y="1102217"/>
                    <a:pt x="1142959" y="1102369"/>
                  </a:cubicBezTo>
                  <a:cubicBezTo>
                    <a:pt x="1162173" y="1102976"/>
                    <a:pt x="1177437" y="1113077"/>
                    <a:pt x="1192930" y="1122722"/>
                  </a:cubicBezTo>
                  <a:cubicBezTo>
                    <a:pt x="1199537" y="1126899"/>
                    <a:pt x="1206068" y="1128038"/>
                    <a:pt x="1212220" y="1121127"/>
                  </a:cubicBezTo>
                  <a:cubicBezTo>
                    <a:pt x="1223915" y="1108065"/>
                    <a:pt x="1237889" y="1104951"/>
                    <a:pt x="1251255" y="1116570"/>
                  </a:cubicBezTo>
                  <a:cubicBezTo>
                    <a:pt x="1270013" y="1132898"/>
                    <a:pt x="1286569" y="1130924"/>
                    <a:pt x="1304643" y="1117026"/>
                  </a:cubicBezTo>
                  <a:cubicBezTo>
                    <a:pt x="1313908" y="1109887"/>
                    <a:pt x="1325527" y="1110191"/>
                    <a:pt x="1336312" y="1108141"/>
                  </a:cubicBezTo>
                  <a:cubicBezTo>
                    <a:pt x="1340336" y="1107381"/>
                    <a:pt x="1345425" y="1107837"/>
                    <a:pt x="1345956" y="1112242"/>
                  </a:cubicBezTo>
                  <a:cubicBezTo>
                    <a:pt x="1347703" y="1126443"/>
                    <a:pt x="1355146" y="1139505"/>
                    <a:pt x="1353323" y="1154390"/>
                  </a:cubicBezTo>
                  <a:close/>
                  <a:moveTo>
                    <a:pt x="1460783" y="960430"/>
                  </a:moveTo>
                  <a:cubicBezTo>
                    <a:pt x="1453948" y="969771"/>
                    <a:pt x="1447569" y="982910"/>
                    <a:pt x="1433064" y="981315"/>
                  </a:cubicBezTo>
                  <a:cubicBezTo>
                    <a:pt x="1392738" y="976986"/>
                    <a:pt x="1350969" y="978657"/>
                    <a:pt x="1314972" y="954355"/>
                  </a:cubicBezTo>
                  <a:cubicBezTo>
                    <a:pt x="1306466" y="948583"/>
                    <a:pt x="1296517" y="948127"/>
                    <a:pt x="1286189" y="950861"/>
                  </a:cubicBezTo>
                  <a:cubicBezTo>
                    <a:pt x="1260748" y="957772"/>
                    <a:pt x="1234167" y="960810"/>
                    <a:pt x="1210549" y="974480"/>
                  </a:cubicBezTo>
                  <a:cubicBezTo>
                    <a:pt x="1197031" y="982378"/>
                    <a:pt x="1143491" y="965595"/>
                    <a:pt x="1138479" y="950861"/>
                  </a:cubicBezTo>
                  <a:cubicBezTo>
                    <a:pt x="1134074" y="938027"/>
                    <a:pt x="1135441" y="922383"/>
                    <a:pt x="1143870" y="910308"/>
                  </a:cubicBezTo>
                  <a:cubicBezTo>
                    <a:pt x="1148427" y="903776"/>
                    <a:pt x="1151009" y="896941"/>
                    <a:pt x="1153895" y="889803"/>
                  </a:cubicBezTo>
                  <a:cubicBezTo>
                    <a:pt x="1164147" y="864286"/>
                    <a:pt x="1181463" y="843553"/>
                    <a:pt x="1200828" y="824491"/>
                  </a:cubicBezTo>
                  <a:cubicBezTo>
                    <a:pt x="1205765" y="819707"/>
                    <a:pt x="1212220" y="821681"/>
                    <a:pt x="1217991" y="824339"/>
                  </a:cubicBezTo>
                  <a:cubicBezTo>
                    <a:pt x="1224598" y="827301"/>
                    <a:pt x="1230978" y="830567"/>
                    <a:pt x="1238420" y="830871"/>
                  </a:cubicBezTo>
                  <a:cubicBezTo>
                    <a:pt x="1249508" y="831326"/>
                    <a:pt x="1251331" y="835579"/>
                    <a:pt x="1243812" y="843857"/>
                  </a:cubicBezTo>
                  <a:cubicBezTo>
                    <a:pt x="1242370" y="845376"/>
                    <a:pt x="1240395" y="848641"/>
                    <a:pt x="1241003" y="849477"/>
                  </a:cubicBezTo>
                  <a:cubicBezTo>
                    <a:pt x="1248749" y="859881"/>
                    <a:pt x="1258849" y="868159"/>
                    <a:pt x="1267279" y="878107"/>
                  </a:cubicBezTo>
                  <a:cubicBezTo>
                    <a:pt x="1272899" y="884639"/>
                    <a:pt x="1279961" y="877424"/>
                    <a:pt x="1285581" y="872564"/>
                  </a:cubicBezTo>
                  <a:cubicBezTo>
                    <a:pt x="1296213" y="863223"/>
                    <a:pt x="1312313" y="866716"/>
                    <a:pt x="1324388" y="856995"/>
                  </a:cubicBezTo>
                  <a:cubicBezTo>
                    <a:pt x="1321882" y="855172"/>
                    <a:pt x="1320288" y="853881"/>
                    <a:pt x="1318541" y="852970"/>
                  </a:cubicBezTo>
                  <a:cubicBezTo>
                    <a:pt x="1312086" y="849401"/>
                    <a:pt x="1300162" y="849932"/>
                    <a:pt x="1301074" y="840667"/>
                  </a:cubicBezTo>
                  <a:cubicBezTo>
                    <a:pt x="1302061" y="829959"/>
                    <a:pt x="1308744" y="819251"/>
                    <a:pt x="1319832" y="815226"/>
                  </a:cubicBezTo>
                  <a:cubicBezTo>
                    <a:pt x="1336843" y="809075"/>
                    <a:pt x="1354310" y="803835"/>
                    <a:pt x="1374131" y="804062"/>
                  </a:cubicBezTo>
                  <a:cubicBezTo>
                    <a:pt x="1356512" y="814695"/>
                    <a:pt x="1361753" y="839148"/>
                    <a:pt x="1342995" y="850084"/>
                  </a:cubicBezTo>
                  <a:cubicBezTo>
                    <a:pt x="1333426" y="855704"/>
                    <a:pt x="1339881" y="863906"/>
                    <a:pt x="1348462" y="866944"/>
                  </a:cubicBezTo>
                  <a:cubicBezTo>
                    <a:pt x="1390004" y="881373"/>
                    <a:pt x="1420533" y="911295"/>
                    <a:pt x="1451822" y="940153"/>
                  </a:cubicBezTo>
                  <a:cubicBezTo>
                    <a:pt x="1457517" y="945393"/>
                    <a:pt x="1467542" y="951241"/>
                    <a:pt x="1460783" y="960430"/>
                  </a:cubicBezTo>
                  <a:close/>
                  <a:moveTo>
                    <a:pt x="1773443" y="1099787"/>
                  </a:moveTo>
                  <a:cubicBezTo>
                    <a:pt x="1750584" y="1104116"/>
                    <a:pt x="1727042" y="1116039"/>
                    <a:pt x="1704866" y="1100243"/>
                  </a:cubicBezTo>
                  <a:cubicBezTo>
                    <a:pt x="1692791" y="1091585"/>
                    <a:pt x="1682311" y="1083459"/>
                    <a:pt x="1666438" y="1081105"/>
                  </a:cubicBezTo>
                  <a:cubicBezTo>
                    <a:pt x="1650566" y="1078750"/>
                    <a:pt x="1646237" y="1060904"/>
                    <a:pt x="1656869" y="1048905"/>
                  </a:cubicBezTo>
                  <a:cubicBezTo>
                    <a:pt x="1663628" y="1041386"/>
                    <a:pt x="1667426" y="1033792"/>
                    <a:pt x="1666970" y="1023691"/>
                  </a:cubicBezTo>
                  <a:cubicBezTo>
                    <a:pt x="1666818" y="1019970"/>
                    <a:pt x="1666894" y="1014426"/>
                    <a:pt x="1669172" y="1012680"/>
                  </a:cubicBezTo>
                  <a:cubicBezTo>
                    <a:pt x="1684133" y="1001212"/>
                    <a:pt x="1673425" y="993618"/>
                    <a:pt x="1664995" y="987390"/>
                  </a:cubicBezTo>
                  <a:cubicBezTo>
                    <a:pt x="1643959" y="971898"/>
                    <a:pt x="1628239" y="950710"/>
                    <a:pt x="1607506" y="934913"/>
                  </a:cubicBezTo>
                  <a:cubicBezTo>
                    <a:pt x="1599456" y="928838"/>
                    <a:pt x="1596495" y="919497"/>
                    <a:pt x="1598393" y="909700"/>
                  </a:cubicBezTo>
                  <a:cubicBezTo>
                    <a:pt x="1600140" y="900891"/>
                    <a:pt x="1598621" y="895195"/>
                    <a:pt x="1589887" y="890866"/>
                  </a:cubicBezTo>
                  <a:cubicBezTo>
                    <a:pt x="1577281" y="884639"/>
                    <a:pt x="1575838" y="875829"/>
                    <a:pt x="1584875" y="864134"/>
                  </a:cubicBezTo>
                  <a:cubicBezTo>
                    <a:pt x="1593685" y="852818"/>
                    <a:pt x="1603861" y="845376"/>
                    <a:pt x="1617531" y="840212"/>
                  </a:cubicBezTo>
                  <a:cubicBezTo>
                    <a:pt x="1632340" y="834516"/>
                    <a:pt x="1641073" y="819175"/>
                    <a:pt x="1655502" y="811657"/>
                  </a:cubicBezTo>
                  <a:cubicBezTo>
                    <a:pt x="1666135" y="806113"/>
                    <a:pt x="1705549" y="813859"/>
                    <a:pt x="1710638" y="824567"/>
                  </a:cubicBezTo>
                  <a:cubicBezTo>
                    <a:pt x="1715422" y="834516"/>
                    <a:pt x="1708207" y="843781"/>
                    <a:pt x="1705549" y="853046"/>
                  </a:cubicBezTo>
                  <a:cubicBezTo>
                    <a:pt x="1703423" y="860489"/>
                    <a:pt x="1696816" y="857299"/>
                    <a:pt x="1691424" y="856539"/>
                  </a:cubicBezTo>
                  <a:cubicBezTo>
                    <a:pt x="1678134" y="854565"/>
                    <a:pt x="1660059" y="869146"/>
                    <a:pt x="1658692" y="882588"/>
                  </a:cubicBezTo>
                  <a:cubicBezTo>
                    <a:pt x="1658388" y="886157"/>
                    <a:pt x="1660135" y="889499"/>
                    <a:pt x="1663097" y="891018"/>
                  </a:cubicBezTo>
                  <a:cubicBezTo>
                    <a:pt x="1679956" y="900131"/>
                    <a:pt x="1689601" y="917674"/>
                    <a:pt x="1705777" y="927319"/>
                  </a:cubicBezTo>
                  <a:cubicBezTo>
                    <a:pt x="1718992" y="935293"/>
                    <a:pt x="1726434" y="945090"/>
                    <a:pt x="1722409" y="961190"/>
                  </a:cubicBezTo>
                  <a:cubicBezTo>
                    <a:pt x="1721497" y="964987"/>
                    <a:pt x="1721194" y="969316"/>
                    <a:pt x="1725599" y="971366"/>
                  </a:cubicBezTo>
                  <a:cubicBezTo>
                    <a:pt x="1730763" y="973720"/>
                    <a:pt x="1733649" y="970151"/>
                    <a:pt x="1736610" y="966582"/>
                  </a:cubicBezTo>
                  <a:cubicBezTo>
                    <a:pt x="1748533" y="952380"/>
                    <a:pt x="1753849" y="952456"/>
                    <a:pt x="1764406" y="967949"/>
                  </a:cubicBezTo>
                  <a:cubicBezTo>
                    <a:pt x="1768279" y="973645"/>
                    <a:pt x="1775721" y="980024"/>
                    <a:pt x="1772228" y="986783"/>
                  </a:cubicBezTo>
                  <a:cubicBezTo>
                    <a:pt x="1768507" y="993997"/>
                    <a:pt x="1759090" y="989289"/>
                    <a:pt x="1755292" y="989972"/>
                  </a:cubicBezTo>
                  <a:cubicBezTo>
                    <a:pt x="1746179" y="990656"/>
                    <a:pt x="1738509" y="985644"/>
                    <a:pt x="1734712" y="994377"/>
                  </a:cubicBezTo>
                  <a:cubicBezTo>
                    <a:pt x="1731750" y="1001288"/>
                    <a:pt x="1735547" y="1007212"/>
                    <a:pt x="1739420" y="1012755"/>
                  </a:cubicBezTo>
                  <a:cubicBezTo>
                    <a:pt x="1741319" y="1015489"/>
                    <a:pt x="1743142" y="1019287"/>
                    <a:pt x="1745799" y="1020198"/>
                  </a:cubicBezTo>
                  <a:cubicBezTo>
                    <a:pt x="1782480" y="1032577"/>
                    <a:pt x="1768583" y="1067435"/>
                    <a:pt x="1777772" y="1091889"/>
                  </a:cubicBezTo>
                  <a:cubicBezTo>
                    <a:pt x="1779139" y="1095382"/>
                    <a:pt x="1776785" y="1099179"/>
                    <a:pt x="1773443" y="1099787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EA32E1-0F4A-4AF7-BE20-135806A2851A}"/>
                </a:ext>
              </a:extLst>
            </p:cNvPr>
            <p:cNvSpPr/>
            <p:nvPr/>
          </p:nvSpPr>
          <p:spPr>
            <a:xfrm>
              <a:off x="2116556" y="2533053"/>
              <a:ext cx="2680809" cy="3744019"/>
            </a:xfrm>
            <a:custGeom>
              <a:avLst/>
              <a:gdLst>
                <a:gd name="connsiteX0" fmla="*/ 454143 w 2680808"/>
                <a:gd name="connsiteY0" fmla="*/ 375305 h 3744019"/>
                <a:gd name="connsiteX1" fmla="*/ 504569 w 2680808"/>
                <a:gd name="connsiteY1" fmla="*/ 341055 h 3744019"/>
                <a:gd name="connsiteX2" fmla="*/ 481331 w 2680808"/>
                <a:gd name="connsiteY2" fmla="*/ 345080 h 3744019"/>
                <a:gd name="connsiteX3" fmla="*/ 420803 w 2680808"/>
                <a:gd name="connsiteY3" fmla="*/ 361863 h 3744019"/>
                <a:gd name="connsiteX4" fmla="*/ 413969 w 2680808"/>
                <a:gd name="connsiteY4" fmla="*/ 374849 h 3744019"/>
                <a:gd name="connsiteX5" fmla="*/ 409412 w 2680808"/>
                <a:gd name="connsiteY5" fmla="*/ 388140 h 3744019"/>
                <a:gd name="connsiteX6" fmla="*/ 321317 w 2680808"/>
                <a:gd name="connsiteY6" fmla="*/ 419201 h 3744019"/>
                <a:gd name="connsiteX7" fmla="*/ 274308 w 2680808"/>
                <a:gd name="connsiteY7" fmla="*/ 432794 h 3744019"/>
                <a:gd name="connsiteX8" fmla="*/ 74425 w 2680808"/>
                <a:gd name="connsiteY8" fmla="*/ 501144 h 3744019"/>
                <a:gd name="connsiteX9" fmla="*/ 17467 w 2680808"/>
                <a:gd name="connsiteY9" fmla="*/ 512611 h 3744019"/>
                <a:gd name="connsiteX10" fmla="*/ 0 w 2680808"/>
                <a:gd name="connsiteY10" fmla="*/ 510105 h 3744019"/>
                <a:gd name="connsiteX11" fmla="*/ 292307 w 2680808"/>
                <a:gd name="connsiteY11" fmla="*/ 400291 h 3744019"/>
                <a:gd name="connsiteX12" fmla="*/ 243551 w 2680808"/>
                <a:gd name="connsiteY12" fmla="*/ 388216 h 3744019"/>
                <a:gd name="connsiteX13" fmla="*/ 235729 w 2680808"/>
                <a:gd name="connsiteY13" fmla="*/ 373710 h 3744019"/>
                <a:gd name="connsiteX14" fmla="*/ 238919 w 2680808"/>
                <a:gd name="connsiteY14" fmla="*/ 364901 h 3744019"/>
                <a:gd name="connsiteX15" fmla="*/ 228590 w 2680808"/>
                <a:gd name="connsiteY15" fmla="*/ 362774 h 3744019"/>
                <a:gd name="connsiteX16" fmla="*/ 209073 w 2680808"/>
                <a:gd name="connsiteY16" fmla="*/ 359889 h 3744019"/>
                <a:gd name="connsiteX17" fmla="*/ 213098 w 2680808"/>
                <a:gd name="connsiteY17" fmla="*/ 337865 h 3744019"/>
                <a:gd name="connsiteX18" fmla="*/ 289193 w 2680808"/>
                <a:gd name="connsiteY18" fmla="*/ 283413 h 3744019"/>
                <a:gd name="connsiteX19" fmla="*/ 397261 w 2680808"/>
                <a:gd name="connsiteY19" fmla="*/ 261314 h 3744019"/>
                <a:gd name="connsiteX20" fmla="*/ 414348 w 2680808"/>
                <a:gd name="connsiteY20" fmla="*/ 238910 h 3744019"/>
                <a:gd name="connsiteX21" fmla="*/ 407058 w 2680808"/>
                <a:gd name="connsiteY21" fmla="*/ 235113 h 3744019"/>
                <a:gd name="connsiteX22" fmla="*/ 352910 w 2680808"/>
                <a:gd name="connsiteY22" fmla="*/ 233898 h 3744019"/>
                <a:gd name="connsiteX23" fmla="*/ 339392 w 2680808"/>
                <a:gd name="connsiteY23" fmla="*/ 225544 h 3744019"/>
                <a:gd name="connsiteX24" fmla="*/ 349189 w 2680808"/>
                <a:gd name="connsiteY24" fmla="*/ 203065 h 3744019"/>
                <a:gd name="connsiteX25" fmla="*/ 440397 w 2680808"/>
                <a:gd name="connsiteY25" fmla="*/ 177700 h 3744019"/>
                <a:gd name="connsiteX26" fmla="*/ 448295 w 2680808"/>
                <a:gd name="connsiteY26" fmla="*/ 179826 h 3744019"/>
                <a:gd name="connsiteX27" fmla="*/ 464015 w 2680808"/>
                <a:gd name="connsiteY27" fmla="*/ 188408 h 3744019"/>
                <a:gd name="connsiteX28" fmla="*/ 480343 w 2680808"/>
                <a:gd name="connsiteY28" fmla="*/ 166992 h 3744019"/>
                <a:gd name="connsiteX29" fmla="*/ 476546 w 2680808"/>
                <a:gd name="connsiteY29" fmla="*/ 150816 h 3744019"/>
                <a:gd name="connsiteX30" fmla="*/ 487482 w 2680808"/>
                <a:gd name="connsiteY30" fmla="*/ 133653 h 3744019"/>
                <a:gd name="connsiteX31" fmla="*/ 747969 w 2680808"/>
                <a:gd name="connsiteY31" fmla="*/ 67961 h 3744019"/>
                <a:gd name="connsiteX32" fmla="*/ 770600 w 2680808"/>
                <a:gd name="connsiteY32" fmla="*/ 69860 h 3744019"/>
                <a:gd name="connsiteX33" fmla="*/ 934942 w 2680808"/>
                <a:gd name="connsiteY33" fmla="*/ 101301 h 3744019"/>
                <a:gd name="connsiteX34" fmla="*/ 1000709 w 2680808"/>
                <a:gd name="connsiteY34" fmla="*/ 103655 h 3744019"/>
                <a:gd name="connsiteX35" fmla="*/ 1035947 w 2680808"/>
                <a:gd name="connsiteY35" fmla="*/ 116945 h 3744019"/>
                <a:gd name="connsiteX36" fmla="*/ 1103612 w 2680808"/>
                <a:gd name="connsiteY36" fmla="*/ 116869 h 3744019"/>
                <a:gd name="connsiteX37" fmla="*/ 1141508 w 2680808"/>
                <a:gd name="connsiteY37" fmla="*/ 113679 h 3744019"/>
                <a:gd name="connsiteX38" fmla="*/ 1154495 w 2680808"/>
                <a:gd name="connsiteY38" fmla="*/ 115122 h 3744019"/>
                <a:gd name="connsiteX39" fmla="*/ 1259373 w 2680808"/>
                <a:gd name="connsiteY39" fmla="*/ 90744 h 3744019"/>
                <a:gd name="connsiteX40" fmla="*/ 1277979 w 2680808"/>
                <a:gd name="connsiteY40" fmla="*/ 96288 h 3744019"/>
                <a:gd name="connsiteX41" fmla="*/ 1297345 w 2680808"/>
                <a:gd name="connsiteY41" fmla="*/ 102592 h 3744019"/>
                <a:gd name="connsiteX42" fmla="*/ 1324988 w 2680808"/>
                <a:gd name="connsiteY42" fmla="*/ 105477 h 3744019"/>
                <a:gd name="connsiteX43" fmla="*/ 1342227 w 2680808"/>
                <a:gd name="connsiteY43" fmla="*/ 107908 h 3744019"/>
                <a:gd name="connsiteX44" fmla="*/ 1381338 w 2680808"/>
                <a:gd name="connsiteY44" fmla="*/ 110869 h 3744019"/>
                <a:gd name="connsiteX45" fmla="*/ 1438296 w 2680808"/>
                <a:gd name="connsiteY45" fmla="*/ 121957 h 3744019"/>
                <a:gd name="connsiteX46" fmla="*/ 1473838 w 2680808"/>
                <a:gd name="connsiteY46" fmla="*/ 137374 h 3744019"/>
                <a:gd name="connsiteX47" fmla="*/ 1443840 w 2680808"/>
                <a:gd name="connsiteY47" fmla="*/ 153930 h 3744019"/>
                <a:gd name="connsiteX48" fmla="*/ 1476040 w 2680808"/>
                <a:gd name="connsiteY48" fmla="*/ 157955 h 3744019"/>
                <a:gd name="connsiteX49" fmla="*/ 1551908 w 2680808"/>
                <a:gd name="connsiteY49" fmla="*/ 155372 h 3744019"/>
                <a:gd name="connsiteX50" fmla="*/ 1569982 w 2680808"/>
                <a:gd name="connsiteY50" fmla="*/ 146791 h 3744019"/>
                <a:gd name="connsiteX51" fmla="*/ 1608182 w 2680808"/>
                <a:gd name="connsiteY51" fmla="*/ 129779 h 3744019"/>
                <a:gd name="connsiteX52" fmla="*/ 1644255 w 2680808"/>
                <a:gd name="connsiteY52" fmla="*/ 140715 h 3744019"/>
                <a:gd name="connsiteX53" fmla="*/ 1676455 w 2680808"/>
                <a:gd name="connsiteY53" fmla="*/ 151499 h 3744019"/>
                <a:gd name="connsiteX54" fmla="*/ 1754221 w 2680808"/>
                <a:gd name="connsiteY54" fmla="*/ 148462 h 3744019"/>
                <a:gd name="connsiteX55" fmla="*/ 1764550 w 2680808"/>
                <a:gd name="connsiteY55" fmla="*/ 139576 h 3744019"/>
                <a:gd name="connsiteX56" fmla="*/ 1772600 w 2680808"/>
                <a:gd name="connsiteY56" fmla="*/ 120970 h 3744019"/>
                <a:gd name="connsiteX57" fmla="*/ 1814748 w 2680808"/>
                <a:gd name="connsiteY57" fmla="*/ 107452 h 3744019"/>
                <a:gd name="connsiteX58" fmla="*/ 1829481 w 2680808"/>
                <a:gd name="connsiteY58" fmla="*/ 109654 h 3744019"/>
                <a:gd name="connsiteX59" fmla="*/ 1854163 w 2680808"/>
                <a:gd name="connsiteY59" fmla="*/ 95225 h 3744019"/>
                <a:gd name="connsiteX60" fmla="*/ 1867681 w 2680808"/>
                <a:gd name="connsiteY60" fmla="*/ 79429 h 3744019"/>
                <a:gd name="connsiteX61" fmla="*/ 1958206 w 2680808"/>
                <a:gd name="connsiteY61" fmla="*/ 7966 h 3744019"/>
                <a:gd name="connsiteX62" fmla="*/ 1972483 w 2680808"/>
                <a:gd name="connsiteY62" fmla="*/ 220 h 3744019"/>
                <a:gd name="connsiteX63" fmla="*/ 2052831 w 2680808"/>
                <a:gd name="connsiteY63" fmla="*/ 68 h 3744019"/>
                <a:gd name="connsiteX64" fmla="*/ 1972787 w 2680808"/>
                <a:gd name="connsiteY64" fmla="*/ 35533 h 3744019"/>
                <a:gd name="connsiteX65" fmla="*/ 1942561 w 2680808"/>
                <a:gd name="connsiteY65" fmla="*/ 78062 h 3744019"/>
                <a:gd name="connsiteX66" fmla="*/ 1943928 w 2680808"/>
                <a:gd name="connsiteY66" fmla="*/ 87859 h 3744019"/>
                <a:gd name="connsiteX67" fmla="*/ 1963598 w 2680808"/>
                <a:gd name="connsiteY67" fmla="*/ 113679 h 3744019"/>
                <a:gd name="connsiteX68" fmla="*/ 1969597 w 2680808"/>
                <a:gd name="connsiteY68" fmla="*/ 140791 h 3744019"/>
                <a:gd name="connsiteX69" fmla="*/ 1959497 w 2680808"/>
                <a:gd name="connsiteY69" fmla="*/ 149373 h 3744019"/>
                <a:gd name="connsiteX70" fmla="*/ 1957370 w 2680808"/>
                <a:gd name="connsiteY70" fmla="*/ 162891 h 3744019"/>
                <a:gd name="connsiteX71" fmla="*/ 1969142 w 2680808"/>
                <a:gd name="connsiteY71" fmla="*/ 165169 h 3744019"/>
                <a:gd name="connsiteX72" fmla="*/ 1986912 w 2680808"/>
                <a:gd name="connsiteY72" fmla="*/ 156512 h 3744019"/>
                <a:gd name="connsiteX73" fmla="*/ 2046073 w 2680808"/>
                <a:gd name="connsiteY73" fmla="*/ 109958 h 3744019"/>
                <a:gd name="connsiteX74" fmla="*/ 2039693 w 2680808"/>
                <a:gd name="connsiteY74" fmla="*/ 94997 h 3744019"/>
                <a:gd name="connsiteX75" fmla="*/ 2023289 w 2680808"/>
                <a:gd name="connsiteY75" fmla="*/ 92339 h 3744019"/>
                <a:gd name="connsiteX76" fmla="*/ 2004987 w 2680808"/>
                <a:gd name="connsiteY76" fmla="*/ 81479 h 3744019"/>
                <a:gd name="connsiteX77" fmla="*/ 2011062 w 2680808"/>
                <a:gd name="connsiteY77" fmla="*/ 55431 h 3744019"/>
                <a:gd name="connsiteX78" fmla="*/ 2096955 w 2680808"/>
                <a:gd name="connsiteY78" fmla="*/ 7738 h 3744019"/>
                <a:gd name="connsiteX79" fmla="*/ 2108422 w 2680808"/>
                <a:gd name="connsiteY79" fmla="*/ 6067 h 3744019"/>
                <a:gd name="connsiteX80" fmla="*/ 2119966 w 2680808"/>
                <a:gd name="connsiteY80" fmla="*/ 9789 h 3744019"/>
                <a:gd name="connsiteX81" fmla="*/ 2113055 w 2680808"/>
                <a:gd name="connsiteY81" fmla="*/ 17839 h 3744019"/>
                <a:gd name="connsiteX82" fmla="*/ 2105157 w 2680808"/>
                <a:gd name="connsiteY82" fmla="*/ 23762 h 3744019"/>
                <a:gd name="connsiteX83" fmla="*/ 2102574 w 2680808"/>
                <a:gd name="connsiteY83" fmla="*/ 37052 h 3744019"/>
                <a:gd name="connsiteX84" fmla="*/ 2113662 w 2680808"/>
                <a:gd name="connsiteY84" fmla="*/ 33787 h 3744019"/>
                <a:gd name="connsiteX85" fmla="*/ 2182087 w 2680808"/>
                <a:gd name="connsiteY85" fmla="*/ 9029 h 3744019"/>
                <a:gd name="connsiteX86" fmla="*/ 2269954 w 2680808"/>
                <a:gd name="connsiteY86" fmla="*/ 13662 h 3744019"/>
                <a:gd name="connsiteX87" fmla="*/ 2292737 w 2680808"/>
                <a:gd name="connsiteY87" fmla="*/ 34242 h 3744019"/>
                <a:gd name="connsiteX88" fmla="*/ 2332228 w 2680808"/>
                <a:gd name="connsiteY88" fmla="*/ 60443 h 3744019"/>
                <a:gd name="connsiteX89" fmla="*/ 2386224 w 2680808"/>
                <a:gd name="connsiteY89" fmla="*/ 87783 h 3744019"/>
                <a:gd name="connsiteX90" fmla="*/ 2382807 w 2680808"/>
                <a:gd name="connsiteY90" fmla="*/ 121957 h 3744019"/>
                <a:gd name="connsiteX91" fmla="*/ 2376275 w 2680808"/>
                <a:gd name="connsiteY91" fmla="*/ 135399 h 3744019"/>
                <a:gd name="connsiteX92" fmla="*/ 2393135 w 2680808"/>
                <a:gd name="connsiteY92" fmla="*/ 146563 h 3744019"/>
                <a:gd name="connsiteX93" fmla="*/ 2452599 w 2680808"/>
                <a:gd name="connsiteY93" fmla="*/ 180662 h 3744019"/>
                <a:gd name="connsiteX94" fmla="*/ 2450548 w 2680808"/>
                <a:gd name="connsiteY94" fmla="*/ 189167 h 3744019"/>
                <a:gd name="connsiteX95" fmla="*/ 2393666 w 2680808"/>
                <a:gd name="connsiteY95" fmla="*/ 221747 h 3744019"/>
                <a:gd name="connsiteX96" fmla="*/ 2369896 w 2680808"/>
                <a:gd name="connsiteY96" fmla="*/ 216279 h 3744019"/>
                <a:gd name="connsiteX97" fmla="*/ 2356834 w 2680808"/>
                <a:gd name="connsiteY97" fmla="*/ 199268 h 3744019"/>
                <a:gd name="connsiteX98" fmla="*/ 2335645 w 2680808"/>
                <a:gd name="connsiteY98" fmla="*/ 191294 h 3744019"/>
                <a:gd name="connsiteX99" fmla="*/ 2328963 w 2680808"/>
                <a:gd name="connsiteY99" fmla="*/ 217342 h 3744019"/>
                <a:gd name="connsiteX100" fmla="*/ 2344835 w 2680808"/>
                <a:gd name="connsiteY100" fmla="*/ 238531 h 3744019"/>
                <a:gd name="connsiteX101" fmla="*/ 2342632 w 2680808"/>
                <a:gd name="connsiteY101" fmla="*/ 264655 h 3744019"/>
                <a:gd name="connsiteX102" fmla="*/ 2333215 w 2680808"/>
                <a:gd name="connsiteY102" fmla="*/ 275895 h 3744019"/>
                <a:gd name="connsiteX103" fmla="*/ 2308306 w 2680808"/>
                <a:gd name="connsiteY103" fmla="*/ 282274 h 3744019"/>
                <a:gd name="connsiteX104" fmla="*/ 2285371 w 2680808"/>
                <a:gd name="connsiteY104" fmla="*/ 265794 h 3744019"/>
                <a:gd name="connsiteX105" fmla="*/ 2271169 w 2680808"/>
                <a:gd name="connsiteY105" fmla="*/ 262149 h 3744019"/>
                <a:gd name="connsiteX106" fmla="*/ 2276789 w 2680808"/>
                <a:gd name="connsiteY106" fmla="*/ 276199 h 3744019"/>
                <a:gd name="connsiteX107" fmla="*/ 2290839 w 2680808"/>
                <a:gd name="connsiteY107" fmla="*/ 294501 h 3744019"/>
                <a:gd name="connsiteX108" fmla="*/ 2291522 w 2680808"/>
                <a:gd name="connsiteY108" fmla="*/ 305665 h 3744019"/>
                <a:gd name="connsiteX109" fmla="*/ 2280966 w 2680808"/>
                <a:gd name="connsiteY109" fmla="*/ 306804 h 3744019"/>
                <a:gd name="connsiteX110" fmla="*/ 2212921 w 2680808"/>
                <a:gd name="connsiteY110" fmla="*/ 285160 h 3744019"/>
                <a:gd name="connsiteX111" fmla="*/ 2199479 w 2680808"/>
                <a:gd name="connsiteY111" fmla="*/ 273465 h 3744019"/>
                <a:gd name="connsiteX112" fmla="*/ 2192340 w 2680808"/>
                <a:gd name="connsiteY112" fmla="*/ 260326 h 3744019"/>
                <a:gd name="connsiteX113" fmla="*/ 2129535 w 2680808"/>
                <a:gd name="connsiteY113" fmla="*/ 242024 h 3744019"/>
                <a:gd name="connsiteX114" fmla="*/ 2122016 w 2680808"/>
                <a:gd name="connsiteY114" fmla="*/ 245517 h 3744019"/>
                <a:gd name="connsiteX115" fmla="*/ 2098398 w 2680808"/>
                <a:gd name="connsiteY115" fmla="*/ 236632 h 3744019"/>
                <a:gd name="connsiteX116" fmla="*/ 2109789 w 2680808"/>
                <a:gd name="connsiteY116" fmla="*/ 219469 h 3744019"/>
                <a:gd name="connsiteX117" fmla="*/ 2148672 w 2680808"/>
                <a:gd name="connsiteY117" fmla="*/ 216583 h 3744019"/>
                <a:gd name="connsiteX118" fmla="*/ 2178366 w 2680808"/>
                <a:gd name="connsiteY118" fmla="*/ 216963 h 3744019"/>
                <a:gd name="connsiteX119" fmla="*/ 2190669 w 2680808"/>
                <a:gd name="connsiteY119" fmla="*/ 209824 h 3744019"/>
                <a:gd name="connsiteX120" fmla="*/ 2220971 w 2680808"/>
                <a:gd name="connsiteY120" fmla="*/ 182864 h 3744019"/>
                <a:gd name="connsiteX121" fmla="*/ 2243830 w 2680808"/>
                <a:gd name="connsiteY121" fmla="*/ 169346 h 3744019"/>
                <a:gd name="connsiteX122" fmla="*/ 2247931 w 2680808"/>
                <a:gd name="connsiteY122" fmla="*/ 146715 h 3744019"/>
                <a:gd name="connsiteX123" fmla="*/ 2232590 w 2680808"/>
                <a:gd name="connsiteY123" fmla="*/ 141019 h 3744019"/>
                <a:gd name="connsiteX124" fmla="*/ 2203580 w 2680808"/>
                <a:gd name="connsiteY124" fmla="*/ 157651 h 3744019"/>
                <a:gd name="connsiteX125" fmla="*/ 2167962 w 2680808"/>
                <a:gd name="connsiteY125" fmla="*/ 164486 h 3744019"/>
                <a:gd name="connsiteX126" fmla="*/ 2165304 w 2680808"/>
                <a:gd name="connsiteY126" fmla="*/ 155221 h 3744019"/>
                <a:gd name="connsiteX127" fmla="*/ 2191808 w 2680808"/>
                <a:gd name="connsiteY127" fmla="*/ 139045 h 3744019"/>
                <a:gd name="connsiteX128" fmla="*/ 2222489 w 2680808"/>
                <a:gd name="connsiteY128" fmla="*/ 128109 h 3744019"/>
                <a:gd name="connsiteX129" fmla="*/ 2201681 w 2680808"/>
                <a:gd name="connsiteY129" fmla="*/ 105553 h 3744019"/>
                <a:gd name="connsiteX130" fmla="*/ 2188543 w 2680808"/>
                <a:gd name="connsiteY130" fmla="*/ 99554 h 3744019"/>
                <a:gd name="connsiteX131" fmla="*/ 2095740 w 2680808"/>
                <a:gd name="connsiteY131" fmla="*/ 103123 h 3744019"/>
                <a:gd name="connsiteX132" fmla="*/ 2088601 w 2680808"/>
                <a:gd name="connsiteY132" fmla="*/ 139804 h 3744019"/>
                <a:gd name="connsiteX133" fmla="*/ 2058983 w 2680808"/>
                <a:gd name="connsiteY133" fmla="*/ 176864 h 3744019"/>
                <a:gd name="connsiteX134" fmla="*/ 2032630 w 2680808"/>
                <a:gd name="connsiteY134" fmla="*/ 185218 h 3744019"/>
                <a:gd name="connsiteX135" fmla="*/ 2009164 w 2680808"/>
                <a:gd name="connsiteY135" fmla="*/ 195243 h 3744019"/>
                <a:gd name="connsiteX136" fmla="*/ 1989950 w 2680808"/>
                <a:gd name="connsiteY136" fmla="*/ 196306 h 3744019"/>
                <a:gd name="connsiteX137" fmla="*/ 1987292 w 2680808"/>
                <a:gd name="connsiteY137" fmla="*/ 194407 h 3744019"/>
                <a:gd name="connsiteX138" fmla="*/ 1969293 w 2680808"/>
                <a:gd name="connsiteY138" fmla="*/ 191598 h 3744019"/>
                <a:gd name="connsiteX139" fmla="*/ 1976964 w 2680808"/>
                <a:gd name="connsiteY139" fmla="*/ 206179 h 3744019"/>
                <a:gd name="connsiteX140" fmla="*/ 2012278 w 2680808"/>
                <a:gd name="connsiteY140" fmla="*/ 233594 h 3744019"/>
                <a:gd name="connsiteX141" fmla="*/ 2022378 w 2680808"/>
                <a:gd name="connsiteY141" fmla="*/ 255466 h 3744019"/>
                <a:gd name="connsiteX142" fmla="*/ 1997089 w 2680808"/>
                <a:gd name="connsiteY142" fmla="*/ 259871 h 3744019"/>
                <a:gd name="connsiteX143" fmla="*/ 1984103 w 2680808"/>
                <a:gd name="connsiteY143" fmla="*/ 252656 h 3744019"/>
                <a:gd name="connsiteX144" fmla="*/ 1957522 w 2680808"/>
                <a:gd name="connsiteY144" fmla="*/ 254175 h 3744019"/>
                <a:gd name="connsiteX145" fmla="*/ 1904589 w 2680808"/>
                <a:gd name="connsiteY145" fmla="*/ 254099 h 3744019"/>
                <a:gd name="connsiteX146" fmla="*/ 1958358 w 2680808"/>
                <a:gd name="connsiteY146" fmla="*/ 205951 h 3744019"/>
                <a:gd name="connsiteX147" fmla="*/ 1945751 w 2680808"/>
                <a:gd name="connsiteY147" fmla="*/ 208533 h 3744019"/>
                <a:gd name="connsiteX148" fmla="*/ 1869883 w 2680808"/>
                <a:gd name="connsiteY148" fmla="*/ 249011 h 3744019"/>
                <a:gd name="connsiteX149" fmla="*/ 1726122 w 2680808"/>
                <a:gd name="connsiteY149" fmla="*/ 320854 h 3744019"/>
                <a:gd name="connsiteX150" fmla="*/ 1651166 w 2680808"/>
                <a:gd name="connsiteY150" fmla="*/ 373786 h 3744019"/>
                <a:gd name="connsiteX151" fmla="*/ 1654811 w 2680808"/>
                <a:gd name="connsiteY151" fmla="*/ 388140 h 3744019"/>
                <a:gd name="connsiteX152" fmla="*/ 1663697 w 2680808"/>
                <a:gd name="connsiteY152" fmla="*/ 400822 h 3744019"/>
                <a:gd name="connsiteX153" fmla="*/ 1661950 w 2680808"/>
                <a:gd name="connsiteY153" fmla="*/ 417302 h 3744019"/>
                <a:gd name="connsiteX154" fmla="*/ 1678050 w 2680808"/>
                <a:gd name="connsiteY154" fmla="*/ 434617 h 3744019"/>
                <a:gd name="connsiteX155" fmla="*/ 1736299 w 2680808"/>
                <a:gd name="connsiteY155" fmla="*/ 464007 h 3744019"/>
                <a:gd name="connsiteX156" fmla="*/ 1739792 w 2680808"/>
                <a:gd name="connsiteY156" fmla="*/ 467349 h 3744019"/>
                <a:gd name="connsiteX157" fmla="*/ 1816419 w 2680808"/>
                <a:gd name="connsiteY157" fmla="*/ 491575 h 3744019"/>
                <a:gd name="connsiteX158" fmla="*/ 1826216 w 2680808"/>
                <a:gd name="connsiteY158" fmla="*/ 508586 h 3744019"/>
                <a:gd name="connsiteX159" fmla="*/ 1814748 w 2680808"/>
                <a:gd name="connsiteY159" fmla="*/ 536078 h 3744019"/>
                <a:gd name="connsiteX160" fmla="*/ 1819001 w 2680808"/>
                <a:gd name="connsiteY160" fmla="*/ 546102 h 3744019"/>
                <a:gd name="connsiteX161" fmla="*/ 1826747 w 2680808"/>
                <a:gd name="connsiteY161" fmla="*/ 552330 h 3744019"/>
                <a:gd name="connsiteX162" fmla="*/ 1817330 w 2680808"/>
                <a:gd name="connsiteY162" fmla="*/ 559316 h 3744019"/>
                <a:gd name="connsiteX163" fmla="*/ 1810268 w 2680808"/>
                <a:gd name="connsiteY163" fmla="*/ 571771 h 3744019"/>
                <a:gd name="connsiteX164" fmla="*/ 1850973 w 2680808"/>
                <a:gd name="connsiteY164" fmla="*/ 586276 h 3744019"/>
                <a:gd name="connsiteX165" fmla="*/ 1869807 w 2680808"/>
                <a:gd name="connsiteY165" fmla="*/ 561367 h 3744019"/>
                <a:gd name="connsiteX166" fmla="*/ 1881579 w 2680808"/>
                <a:gd name="connsiteY166" fmla="*/ 514662 h 3744019"/>
                <a:gd name="connsiteX167" fmla="*/ 1901552 w 2680808"/>
                <a:gd name="connsiteY167" fmla="*/ 497878 h 3744019"/>
                <a:gd name="connsiteX168" fmla="*/ 1977647 w 2680808"/>
                <a:gd name="connsiteY168" fmla="*/ 459223 h 3744019"/>
                <a:gd name="connsiteX169" fmla="*/ 1991925 w 2680808"/>
                <a:gd name="connsiteY169" fmla="*/ 431655 h 3744019"/>
                <a:gd name="connsiteX170" fmla="*/ 1984027 w 2680808"/>
                <a:gd name="connsiteY170" fmla="*/ 405986 h 3744019"/>
                <a:gd name="connsiteX171" fmla="*/ 1984178 w 2680808"/>
                <a:gd name="connsiteY171" fmla="*/ 393228 h 3744019"/>
                <a:gd name="connsiteX172" fmla="*/ 2041516 w 2680808"/>
                <a:gd name="connsiteY172" fmla="*/ 306121 h 3744019"/>
                <a:gd name="connsiteX173" fmla="*/ 2070147 w 2680808"/>
                <a:gd name="connsiteY173" fmla="*/ 290628 h 3744019"/>
                <a:gd name="connsiteX174" fmla="*/ 2135003 w 2680808"/>
                <a:gd name="connsiteY174" fmla="*/ 288350 h 3744019"/>
                <a:gd name="connsiteX175" fmla="*/ 2147837 w 2680808"/>
                <a:gd name="connsiteY175" fmla="*/ 294273 h 3744019"/>
                <a:gd name="connsiteX176" fmla="*/ 2195985 w 2680808"/>
                <a:gd name="connsiteY176" fmla="*/ 332853 h 3744019"/>
                <a:gd name="connsiteX177" fmla="*/ 2193251 w 2680808"/>
                <a:gd name="connsiteY177" fmla="*/ 346295 h 3744019"/>
                <a:gd name="connsiteX178" fmla="*/ 2185201 w 2680808"/>
                <a:gd name="connsiteY178" fmla="*/ 381381 h 3744019"/>
                <a:gd name="connsiteX179" fmla="*/ 2222717 w 2680808"/>
                <a:gd name="connsiteY179" fmla="*/ 396721 h 3744019"/>
                <a:gd name="connsiteX180" fmla="*/ 2286282 w 2680808"/>
                <a:gd name="connsiteY180" fmla="*/ 355028 h 3744019"/>
                <a:gd name="connsiteX181" fmla="*/ 2304053 w 2680808"/>
                <a:gd name="connsiteY181" fmla="*/ 361104 h 3744019"/>
                <a:gd name="connsiteX182" fmla="*/ 2315141 w 2680808"/>
                <a:gd name="connsiteY182" fmla="*/ 423226 h 3744019"/>
                <a:gd name="connsiteX183" fmla="*/ 2315141 w 2680808"/>
                <a:gd name="connsiteY183" fmla="*/ 434693 h 3744019"/>
                <a:gd name="connsiteX184" fmla="*/ 2310204 w 2680808"/>
                <a:gd name="connsiteY184" fmla="*/ 461197 h 3744019"/>
                <a:gd name="connsiteX185" fmla="*/ 2342632 w 2680808"/>
                <a:gd name="connsiteY185" fmla="*/ 493473 h 3744019"/>
                <a:gd name="connsiteX186" fmla="*/ 2383490 w 2680808"/>
                <a:gd name="connsiteY186" fmla="*/ 558481 h 3744019"/>
                <a:gd name="connsiteX187" fmla="*/ 2373389 w 2680808"/>
                <a:gd name="connsiteY187" fmla="*/ 578302 h 3744019"/>
                <a:gd name="connsiteX188" fmla="*/ 2363821 w 2680808"/>
                <a:gd name="connsiteY188" fmla="*/ 605870 h 3744019"/>
                <a:gd name="connsiteX189" fmla="*/ 2362226 w 2680808"/>
                <a:gd name="connsiteY189" fmla="*/ 611869 h 3744019"/>
                <a:gd name="connsiteX190" fmla="*/ 2360859 w 2680808"/>
                <a:gd name="connsiteY190" fmla="*/ 640500 h 3744019"/>
                <a:gd name="connsiteX191" fmla="*/ 2387211 w 2680808"/>
                <a:gd name="connsiteY191" fmla="*/ 653562 h 3744019"/>
                <a:gd name="connsiteX192" fmla="*/ 2397464 w 2680808"/>
                <a:gd name="connsiteY192" fmla="*/ 667460 h 3744019"/>
                <a:gd name="connsiteX193" fmla="*/ 2399514 w 2680808"/>
                <a:gd name="connsiteY193" fmla="*/ 696243 h 3744019"/>
                <a:gd name="connsiteX194" fmla="*/ 2373845 w 2680808"/>
                <a:gd name="connsiteY194" fmla="*/ 728671 h 3744019"/>
                <a:gd name="connsiteX195" fmla="*/ 2339746 w 2680808"/>
                <a:gd name="connsiteY195" fmla="*/ 712343 h 3744019"/>
                <a:gd name="connsiteX196" fmla="*/ 2321824 w 2680808"/>
                <a:gd name="connsiteY196" fmla="*/ 706875 h 3744019"/>
                <a:gd name="connsiteX197" fmla="*/ 2267220 w 2680808"/>
                <a:gd name="connsiteY197" fmla="*/ 704065 h 3744019"/>
                <a:gd name="connsiteX198" fmla="*/ 2261145 w 2680808"/>
                <a:gd name="connsiteY198" fmla="*/ 689864 h 3744019"/>
                <a:gd name="connsiteX199" fmla="*/ 2330177 w 2680808"/>
                <a:gd name="connsiteY199" fmla="*/ 618097 h 3744019"/>
                <a:gd name="connsiteX200" fmla="*/ 2344835 w 2680808"/>
                <a:gd name="connsiteY200" fmla="*/ 598807 h 3744019"/>
                <a:gd name="connsiteX201" fmla="*/ 2321140 w 2680808"/>
                <a:gd name="connsiteY201" fmla="*/ 606477 h 3744019"/>
                <a:gd name="connsiteX202" fmla="*/ 2218388 w 2680808"/>
                <a:gd name="connsiteY202" fmla="*/ 633969 h 3744019"/>
                <a:gd name="connsiteX203" fmla="*/ 2130370 w 2680808"/>
                <a:gd name="connsiteY203" fmla="*/ 633893 h 3744019"/>
                <a:gd name="connsiteX204" fmla="*/ 2115789 w 2680808"/>
                <a:gd name="connsiteY204" fmla="*/ 635108 h 3744019"/>
                <a:gd name="connsiteX205" fmla="*/ 2032251 w 2680808"/>
                <a:gd name="connsiteY205" fmla="*/ 688117 h 3744019"/>
                <a:gd name="connsiteX206" fmla="*/ 2031947 w 2680808"/>
                <a:gd name="connsiteY206" fmla="*/ 692294 h 3744019"/>
                <a:gd name="connsiteX207" fmla="*/ 2055869 w 2680808"/>
                <a:gd name="connsiteY207" fmla="*/ 682041 h 3744019"/>
                <a:gd name="connsiteX208" fmla="*/ 2110017 w 2680808"/>
                <a:gd name="connsiteY208" fmla="*/ 661537 h 3744019"/>
                <a:gd name="connsiteX209" fmla="*/ 2135914 w 2680808"/>
                <a:gd name="connsiteY209" fmla="*/ 665030 h 3744019"/>
                <a:gd name="connsiteX210" fmla="*/ 2141002 w 2680808"/>
                <a:gd name="connsiteY210" fmla="*/ 678928 h 3744019"/>
                <a:gd name="connsiteX211" fmla="*/ 2120345 w 2680808"/>
                <a:gd name="connsiteY211" fmla="*/ 714849 h 3744019"/>
                <a:gd name="connsiteX212" fmla="*/ 2139255 w 2680808"/>
                <a:gd name="connsiteY212" fmla="*/ 759504 h 3744019"/>
                <a:gd name="connsiteX213" fmla="*/ 2190138 w 2680808"/>
                <a:gd name="connsiteY213" fmla="*/ 742113 h 3744019"/>
                <a:gd name="connsiteX214" fmla="*/ 2195985 w 2680808"/>
                <a:gd name="connsiteY214" fmla="*/ 736265 h 3744019"/>
                <a:gd name="connsiteX215" fmla="*/ 2212085 w 2680808"/>
                <a:gd name="connsiteY215" fmla="*/ 730114 h 3744019"/>
                <a:gd name="connsiteX216" fmla="*/ 2219300 w 2680808"/>
                <a:gd name="connsiteY216" fmla="*/ 750998 h 3744019"/>
                <a:gd name="connsiteX217" fmla="*/ 2208668 w 2680808"/>
                <a:gd name="connsiteY217" fmla="*/ 760719 h 3744019"/>
                <a:gd name="connsiteX218" fmla="*/ 2160140 w 2680808"/>
                <a:gd name="connsiteY218" fmla="*/ 786540 h 3744019"/>
                <a:gd name="connsiteX219" fmla="*/ 2079791 w 2680808"/>
                <a:gd name="connsiteY219" fmla="*/ 816234 h 3744019"/>
                <a:gd name="connsiteX220" fmla="*/ 2057464 w 2680808"/>
                <a:gd name="connsiteY220" fmla="*/ 810234 h 3744019"/>
                <a:gd name="connsiteX221" fmla="*/ 2067641 w 2680808"/>
                <a:gd name="connsiteY221" fmla="*/ 790792 h 3744019"/>
                <a:gd name="connsiteX222" fmla="*/ 2080779 w 2680808"/>
                <a:gd name="connsiteY222" fmla="*/ 776591 h 3744019"/>
                <a:gd name="connsiteX223" fmla="*/ 2038098 w 2680808"/>
                <a:gd name="connsiteY223" fmla="*/ 789805 h 3744019"/>
                <a:gd name="connsiteX224" fmla="*/ 1976053 w 2680808"/>
                <a:gd name="connsiteY224" fmla="*/ 813424 h 3744019"/>
                <a:gd name="connsiteX225" fmla="*/ 1931398 w 2680808"/>
                <a:gd name="connsiteY225" fmla="*/ 857775 h 3744019"/>
                <a:gd name="connsiteX226" fmla="*/ 1930942 w 2680808"/>
                <a:gd name="connsiteY226" fmla="*/ 867192 h 3744019"/>
                <a:gd name="connsiteX227" fmla="*/ 1916968 w 2680808"/>
                <a:gd name="connsiteY227" fmla="*/ 889595 h 3744019"/>
                <a:gd name="connsiteX228" fmla="*/ 1865631 w 2680808"/>
                <a:gd name="connsiteY228" fmla="*/ 902885 h 3744019"/>
                <a:gd name="connsiteX229" fmla="*/ 1814520 w 2680808"/>
                <a:gd name="connsiteY229" fmla="*/ 939490 h 3744019"/>
                <a:gd name="connsiteX230" fmla="*/ 1789535 w 2680808"/>
                <a:gd name="connsiteY230" fmla="*/ 956501 h 3744019"/>
                <a:gd name="connsiteX231" fmla="*/ 1778903 w 2680808"/>
                <a:gd name="connsiteY231" fmla="*/ 963336 h 3744019"/>
                <a:gd name="connsiteX232" fmla="*/ 1751563 w 2680808"/>
                <a:gd name="connsiteY232" fmla="*/ 999334 h 3744019"/>
                <a:gd name="connsiteX233" fmla="*/ 1748298 w 2680808"/>
                <a:gd name="connsiteY233" fmla="*/ 1018016 h 3744019"/>
                <a:gd name="connsiteX234" fmla="*/ 1732349 w 2680808"/>
                <a:gd name="connsiteY234" fmla="*/ 1057582 h 3744019"/>
                <a:gd name="connsiteX235" fmla="*/ 1636281 w 2680808"/>
                <a:gd name="connsiteY235" fmla="*/ 1127147 h 3744019"/>
                <a:gd name="connsiteX236" fmla="*/ 1560337 w 2680808"/>
                <a:gd name="connsiteY236" fmla="*/ 1202938 h 3744019"/>
                <a:gd name="connsiteX237" fmla="*/ 1556616 w 2680808"/>
                <a:gd name="connsiteY237" fmla="*/ 1241518 h 3744019"/>
                <a:gd name="connsiteX238" fmla="*/ 1564210 w 2680808"/>
                <a:gd name="connsiteY238" fmla="*/ 1283970 h 3744019"/>
                <a:gd name="connsiteX239" fmla="*/ 1552363 w 2680808"/>
                <a:gd name="connsiteY239" fmla="*/ 1358319 h 3744019"/>
                <a:gd name="connsiteX240" fmla="*/ 1533833 w 2680808"/>
                <a:gd name="connsiteY240" fmla="*/ 1360294 h 3744019"/>
                <a:gd name="connsiteX241" fmla="*/ 1509227 w 2680808"/>
                <a:gd name="connsiteY241" fmla="*/ 1277135 h 3744019"/>
                <a:gd name="connsiteX242" fmla="*/ 1485685 w 2680808"/>
                <a:gd name="connsiteY242" fmla="*/ 1228152 h 3744019"/>
                <a:gd name="connsiteX243" fmla="*/ 1469888 w 2680808"/>
                <a:gd name="connsiteY243" fmla="*/ 1230962 h 3744019"/>
                <a:gd name="connsiteX244" fmla="*/ 1443688 w 2680808"/>
                <a:gd name="connsiteY244" fmla="*/ 1225190 h 3744019"/>
                <a:gd name="connsiteX245" fmla="*/ 1415437 w 2680808"/>
                <a:gd name="connsiteY245" fmla="*/ 1216304 h 3744019"/>
                <a:gd name="connsiteX246" fmla="*/ 1377541 w 2680808"/>
                <a:gd name="connsiteY246" fmla="*/ 1217368 h 3744019"/>
                <a:gd name="connsiteX247" fmla="*/ 1348455 w 2680808"/>
                <a:gd name="connsiteY247" fmla="*/ 1227772 h 3744019"/>
                <a:gd name="connsiteX248" fmla="*/ 1316634 w 2680808"/>
                <a:gd name="connsiteY248" fmla="*/ 1246606 h 3744019"/>
                <a:gd name="connsiteX249" fmla="*/ 1305470 w 2680808"/>
                <a:gd name="connsiteY249" fmla="*/ 1244935 h 3744019"/>
                <a:gd name="connsiteX250" fmla="*/ 1220034 w 2680808"/>
                <a:gd name="connsiteY250" fmla="*/ 1248884 h 3744019"/>
                <a:gd name="connsiteX251" fmla="*/ 1143787 w 2680808"/>
                <a:gd name="connsiteY251" fmla="*/ 1299083 h 3744019"/>
                <a:gd name="connsiteX252" fmla="*/ 1130269 w 2680808"/>
                <a:gd name="connsiteY252" fmla="*/ 1318525 h 3744019"/>
                <a:gd name="connsiteX253" fmla="*/ 1101334 w 2680808"/>
                <a:gd name="connsiteY253" fmla="*/ 1430541 h 3744019"/>
                <a:gd name="connsiteX254" fmla="*/ 1108397 w 2680808"/>
                <a:gd name="connsiteY254" fmla="*/ 1515218 h 3744019"/>
                <a:gd name="connsiteX255" fmla="*/ 1151153 w 2680808"/>
                <a:gd name="connsiteY255" fmla="*/ 1567012 h 3744019"/>
                <a:gd name="connsiteX256" fmla="*/ 1169531 w 2680808"/>
                <a:gd name="connsiteY256" fmla="*/ 1570430 h 3744019"/>
                <a:gd name="connsiteX257" fmla="*/ 1240159 w 2680808"/>
                <a:gd name="connsiteY257" fmla="*/ 1551671 h 3744019"/>
                <a:gd name="connsiteX258" fmla="*/ 1259525 w 2680808"/>
                <a:gd name="connsiteY258" fmla="*/ 1533825 h 3744019"/>
                <a:gd name="connsiteX259" fmla="*/ 1265220 w 2680808"/>
                <a:gd name="connsiteY259" fmla="*/ 1516510 h 3744019"/>
                <a:gd name="connsiteX260" fmla="*/ 1327494 w 2680808"/>
                <a:gd name="connsiteY260" fmla="*/ 1479829 h 3744019"/>
                <a:gd name="connsiteX261" fmla="*/ 1357340 w 2680808"/>
                <a:gd name="connsiteY261" fmla="*/ 1484309 h 3744019"/>
                <a:gd name="connsiteX262" fmla="*/ 1348075 w 2680808"/>
                <a:gd name="connsiteY262" fmla="*/ 1512864 h 3744019"/>
                <a:gd name="connsiteX263" fmla="*/ 1301901 w 2680808"/>
                <a:gd name="connsiteY263" fmla="*/ 1631792 h 3744019"/>
                <a:gd name="connsiteX264" fmla="*/ 1309799 w 2680808"/>
                <a:gd name="connsiteY264" fmla="*/ 1643943 h 3744019"/>
                <a:gd name="connsiteX265" fmla="*/ 1385819 w 2680808"/>
                <a:gd name="connsiteY265" fmla="*/ 1643639 h 3744019"/>
                <a:gd name="connsiteX266" fmla="*/ 1427968 w 2680808"/>
                <a:gd name="connsiteY266" fmla="*/ 1663688 h 3744019"/>
                <a:gd name="connsiteX267" fmla="*/ 1430929 w 2680808"/>
                <a:gd name="connsiteY267" fmla="*/ 1683965 h 3744019"/>
                <a:gd name="connsiteX268" fmla="*/ 1414677 w 2680808"/>
                <a:gd name="connsiteY268" fmla="*/ 1755124 h 3744019"/>
                <a:gd name="connsiteX269" fmla="*/ 1461990 w 2680808"/>
                <a:gd name="connsiteY269" fmla="*/ 1848383 h 3744019"/>
                <a:gd name="connsiteX270" fmla="*/ 1478850 w 2680808"/>
                <a:gd name="connsiteY270" fmla="*/ 1846940 h 3744019"/>
                <a:gd name="connsiteX271" fmla="*/ 1533377 w 2680808"/>
                <a:gd name="connsiteY271" fmla="*/ 1834713 h 3744019"/>
                <a:gd name="connsiteX272" fmla="*/ 1555401 w 2680808"/>
                <a:gd name="connsiteY272" fmla="*/ 1847927 h 3744019"/>
                <a:gd name="connsiteX273" fmla="*/ 1602942 w 2680808"/>
                <a:gd name="connsiteY273" fmla="*/ 1847472 h 3744019"/>
                <a:gd name="connsiteX274" fmla="*/ 1616687 w 2680808"/>
                <a:gd name="connsiteY274" fmla="*/ 1823625 h 3744019"/>
                <a:gd name="connsiteX275" fmla="*/ 1654128 w 2680808"/>
                <a:gd name="connsiteY275" fmla="*/ 1784666 h 3744019"/>
                <a:gd name="connsiteX276" fmla="*/ 1708731 w 2680808"/>
                <a:gd name="connsiteY276" fmla="*/ 1757858 h 3744019"/>
                <a:gd name="connsiteX277" fmla="*/ 1722781 w 2680808"/>
                <a:gd name="connsiteY277" fmla="*/ 1749429 h 3744019"/>
                <a:gd name="connsiteX278" fmla="*/ 1731970 w 2680808"/>
                <a:gd name="connsiteY278" fmla="*/ 1751251 h 3744019"/>
                <a:gd name="connsiteX279" fmla="*/ 1731742 w 2680808"/>
                <a:gd name="connsiteY279" fmla="*/ 1761807 h 3744019"/>
                <a:gd name="connsiteX280" fmla="*/ 1711389 w 2680808"/>
                <a:gd name="connsiteY280" fmla="*/ 1814740 h 3744019"/>
                <a:gd name="connsiteX281" fmla="*/ 1720198 w 2680808"/>
                <a:gd name="connsiteY281" fmla="*/ 1827954 h 3744019"/>
                <a:gd name="connsiteX282" fmla="*/ 1724755 w 2680808"/>
                <a:gd name="connsiteY282" fmla="*/ 1818233 h 3744019"/>
                <a:gd name="connsiteX283" fmla="*/ 1738577 w 2680808"/>
                <a:gd name="connsiteY283" fmla="*/ 1790210 h 3744019"/>
                <a:gd name="connsiteX284" fmla="*/ 1760752 w 2680808"/>
                <a:gd name="connsiteY284" fmla="*/ 1763858 h 3744019"/>
                <a:gd name="connsiteX285" fmla="*/ 1771916 w 2680808"/>
                <a:gd name="connsiteY285" fmla="*/ 1762643 h 3744019"/>
                <a:gd name="connsiteX286" fmla="*/ 1841404 w 2680808"/>
                <a:gd name="connsiteY286" fmla="*/ 1796210 h 3744019"/>
                <a:gd name="connsiteX287" fmla="*/ 1890616 w 2680808"/>
                <a:gd name="connsiteY287" fmla="*/ 1807905 h 3744019"/>
                <a:gd name="connsiteX288" fmla="*/ 1905881 w 2680808"/>
                <a:gd name="connsiteY288" fmla="*/ 1808589 h 3744019"/>
                <a:gd name="connsiteX289" fmla="*/ 1968610 w 2680808"/>
                <a:gd name="connsiteY289" fmla="*/ 1790970 h 3744019"/>
                <a:gd name="connsiteX290" fmla="*/ 1970281 w 2680808"/>
                <a:gd name="connsiteY290" fmla="*/ 1818233 h 3744019"/>
                <a:gd name="connsiteX291" fmla="*/ 1998532 w 2680808"/>
                <a:gd name="connsiteY291" fmla="*/ 1844510 h 3744019"/>
                <a:gd name="connsiteX292" fmla="*/ 2029897 w 2680808"/>
                <a:gd name="connsiteY292" fmla="*/ 1867369 h 3744019"/>
                <a:gd name="connsiteX293" fmla="*/ 2058375 w 2680808"/>
                <a:gd name="connsiteY293" fmla="*/ 1897367 h 3744019"/>
                <a:gd name="connsiteX294" fmla="*/ 2067716 w 2680808"/>
                <a:gd name="connsiteY294" fmla="*/ 1910733 h 3744019"/>
                <a:gd name="connsiteX295" fmla="*/ 2167355 w 2680808"/>
                <a:gd name="connsiteY295" fmla="*/ 1945819 h 3744019"/>
                <a:gd name="connsiteX296" fmla="*/ 2215275 w 2680808"/>
                <a:gd name="connsiteY296" fmla="*/ 1963210 h 3744019"/>
                <a:gd name="connsiteX297" fmla="*/ 2229476 w 2680808"/>
                <a:gd name="connsiteY297" fmla="*/ 1974601 h 3744019"/>
                <a:gd name="connsiteX298" fmla="*/ 2256664 w 2680808"/>
                <a:gd name="connsiteY298" fmla="*/ 2020927 h 3744019"/>
                <a:gd name="connsiteX299" fmla="*/ 2276637 w 2680808"/>
                <a:gd name="connsiteY299" fmla="*/ 2061860 h 3744019"/>
                <a:gd name="connsiteX300" fmla="*/ 2283093 w 2680808"/>
                <a:gd name="connsiteY300" fmla="*/ 2084720 h 3744019"/>
                <a:gd name="connsiteX301" fmla="*/ 2295775 w 2680808"/>
                <a:gd name="connsiteY301" fmla="*/ 2109477 h 3744019"/>
                <a:gd name="connsiteX302" fmla="*/ 2319849 w 2680808"/>
                <a:gd name="connsiteY302" fmla="*/ 2146993 h 3744019"/>
                <a:gd name="connsiteX303" fmla="*/ 2325013 w 2680808"/>
                <a:gd name="connsiteY303" fmla="*/ 2147145 h 3744019"/>
                <a:gd name="connsiteX304" fmla="*/ 2370428 w 2680808"/>
                <a:gd name="connsiteY304" fmla="*/ 2142209 h 3744019"/>
                <a:gd name="connsiteX305" fmla="*/ 2397615 w 2680808"/>
                <a:gd name="connsiteY305" fmla="*/ 2154512 h 3744019"/>
                <a:gd name="connsiteX306" fmla="*/ 2422297 w 2680808"/>
                <a:gd name="connsiteY306" fmla="*/ 2194914 h 3744019"/>
                <a:gd name="connsiteX307" fmla="*/ 2462016 w 2680808"/>
                <a:gd name="connsiteY307" fmla="*/ 2194306 h 3744019"/>
                <a:gd name="connsiteX308" fmla="*/ 2530744 w 2680808"/>
                <a:gd name="connsiteY308" fmla="*/ 2194610 h 3744019"/>
                <a:gd name="connsiteX309" fmla="*/ 2550566 w 2680808"/>
                <a:gd name="connsiteY309" fmla="*/ 2199850 h 3744019"/>
                <a:gd name="connsiteX310" fmla="*/ 2617928 w 2680808"/>
                <a:gd name="connsiteY310" fmla="*/ 2256276 h 3744019"/>
                <a:gd name="connsiteX311" fmla="*/ 2647622 w 2680808"/>
                <a:gd name="connsiteY311" fmla="*/ 2273136 h 3744019"/>
                <a:gd name="connsiteX312" fmla="*/ 2670177 w 2680808"/>
                <a:gd name="connsiteY312" fmla="*/ 2294020 h 3744019"/>
                <a:gd name="connsiteX313" fmla="*/ 2679214 w 2680808"/>
                <a:gd name="connsiteY313" fmla="*/ 2320752 h 3744019"/>
                <a:gd name="connsiteX314" fmla="*/ 2676556 w 2680808"/>
                <a:gd name="connsiteY314" fmla="*/ 2355686 h 3744019"/>
                <a:gd name="connsiteX315" fmla="*/ 2590056 w 2680808"/>
                <a:gd name="connsiteY315" fmla="*/ 2504384 h 3744019"/>
                <a:gd name="connsiteX316" fmla="*/ 2582386 w 2680808"/>
                <a:gd name="connsiteY316" fmla="*/ 2532559 h 3744019"/>
                <a:gd name="connsiteX317" fmla="*/ 2560666 w 2680808"/>
                <a:gd name="connsiteY317" fmla="*/ 2718165 h 3744019"/>
                <a:gd name="connsiteX318" fmla="*/ 2489128 w 2680808"/>
                <a:gd name="connsiteY318" fmla="*/ 2798058 h 3744019"/>
                <a:gd name="connsiteX319" fmla="*/ 2379693 w 2680808"/>
                <a:gd name="connsiteY319" fmla="*/ 2859268 h 3744019"/>
                <a:gd name="connsiteX320" fmla="*/ 2365643 w 2680808"/>
                <a:gd name="connsiteY320" fmla="*/ 2895494 h 3744019"/>
                <a:gd name="connsiteX321" fmla="*/ 2346505 w 2680808"/>
                <a:gd name="connsiteY321" fmla="*/ 2998549 h 3744019"/>
                <a:gd name="connsiteX322" fmla="*/ 2331013 w 2680808"/>
                <a:gd name="connsiteY322" fmla="*/ 3012067 h 3744019"/>
                <a:gd name="connsiteX323" fmla="*/ 2311419 w 2680808"/>
                <a:gd name="connsiteY323" fmla="*/ 3031736 h 3744019"/>
                <a:gd name="connsiteX324" fmla="*/ 2282257 w 2680808"/>
                <a:gd name="connsiteY324" fmla="*/ 3110945 h 3744019"/>
                <a:gd name="connsiteX325" fmla="*/ 2243450 w 2680808"/>
                <a:gd name="connsiteY325" fmla="*/ 3147019 h 3744019"/>
                <a:gd name="connsiteX326" fmla="*/ 2195909 w 2680808"/>
                <a:gd name="connsiteY326" fmla="*/ 3136387 h 3744019"/>
                <a:gd name="connsiteX327" fmla="*/ 2181252 w 2680808"/>
                <a:gd name="connsiteY327" fmla="*/ 3125451 h 3744019"/>
                <a:gd name="connsiteX328" fmla="*/ 2163633 w 2680808"/>
                <a:gd name="connsiteY328" fmla="*/ 3128792 h 3744019"/>
                <a:gd name="connsiteX329" fmla="*/ 2180873 w 2680808"/>
                <a:gd name="connsiteY329" fmla="*/ 3142994 h 3744019"/>
                <a:gd name="connsiteX330" fmla="*/ 2206162 w 2680808"/>
                <a:gd name="connsiteY330" fmla="*/ 3177624 h 3744019"/>
                <a:gd name="connsiteX331" fmla="*/ 2210946 w 2680808"/>
                <a:gd name="connsiteY331" fmla="*/ 3222734 h 3744019"/>
                <a:gd name="connsiteX332" fmla="*/ 2150951 w 2680808"/>
                <a:gd name="connsiteY332" fmla="*/ 3264731 h 3744019"/>
                <a:gd name="connsiteX333" fmla="*/ 2142673 w 2680808"/>
                <a:gd name="connsiteY333" fmla="*/ 3265035 h 3744019"/>
                <a:gd name="connsiteX334" fmla="*/ 2110625 w 2680808"/>
                <a:gd name="connsiteY334" fmla="*/ 3301716 h 3744019"/>
                <a:gd name="connsiteX335" fmla="*/ 2073260 w 2680808"/>
                <a:gd name="connsiteY335" fmla="*/ 3330271 h 3744019"/>
                <a:gd name="connsiteX336" fmla="*/ 2051312 w 2680808"/>
                <a:gd name="connsiteY336" fmla="*/ 3333612 h 3744019"/>
                <a:gd name="connsiteX337" fmla="*/ 2071741 w 2680808"/>
                <a:gd name="connsiteY337" fmla="*/ 3367179 h 3744019"/>
                <a:gd name="connsiteX338" fmla="*/ 2093157 w 2680808"/>
                <a:gd name="connsiteY338" fmla="*/ 3373634 h 3744019"/>
                <a:gd name="connsiteX339" fmla="*/ 2079640 w 2680808"/>
                <a:gd name="connsiteY339" fmla="*/ 3391481 h 3744019"/>
                <a:gd name="connsiteX340" fmla="*/ 2073564 w 2680808"/>
                <a:gd name="connsiteY340" fmla="*/ 3423453 h 3744019"/>
                <a:gd name="connsiteX341" fmla="*/ 2063995 w 2680808"/>
                <a:gd name="connsiteY341" fmla="*/ 3448287 h 3744019"/>
                <a:gd name="connsiteX342" fmla="*/ 2062173 w 2680808"/>
                <a:gd name="connsiteY342" fmla="*/ 3494081 h 3744019"/>
                <a:gd name="connsiteX343" fmla="*/ 2089208 w 2680808"/>
                <a:gd name="connsiteY343" fmla="*/ 3518383 h 3744019"/>
                <a:gd name="connsiteX344" fmla="*/ 2092854 w 2680808"/>
                <a:gd name="connsiteY344" fmla="*/ 3538280 h 3744019"/>
                <a:gd name="connsiteX345" fmla="*/ 2078880 w 2680808"/>
                <a:gd name="connsiteY345" fmla="*/ 3586808 h 3744019"/>
                <a:gd name="connsiteX346" fmla="*/ 2076070 w 2680808"/>
                <a:gd name="connsiteY346" fmla="*/ 3595845 h 3744019"/>
                <a:gd name="connsiteX347" fmla="*/ 2077437 w 2680808"/>
                <a:gd name="connsiteY347" fmla="*/ 3637918 h 3744019"/>
                <a:gd name="connsiteX348" fmla="*/ 2174797 w 2680808"/>
                <a:gd name="connsiteY348" fmla="*/ 3710368 h 3744019"/>
                <a:gd name="connsiteX349" fmla="*/ 2189606 w 2680808"/>
                <a:gd name="connsiteY349" fmla="*/ 3718874 h 3744019"/>
                <a:gd name="connsiteX350" fmla="*/ 2177151 w 2680808"/>
                <a:gd name="connsiteY350" fmla="*/ 3735050 h 3744019"/>
                <a:gd name="connsiteX351" fmla="*/ 2128471 w 2680808"/>
                <a:gd name="connsiteY351" fmla="*/ 3742492 h 3744019"/>
                <a:gd name="connsiteX352" fmla="*/ 2094676 w 2680808"/>
                <a:gd name="connsiteY352" fmla="*/ 3733911 h 3744019"/>
                <a:gd name="connsiteX353" fmla="*/ 1949624 w 2680808"/>
                <a:gd name="connsiteY353" fmla="*/ 3639817 h 3744019"/>
                <a:gd name="connsiteX354" fmla="*/ 1890768 w 2680808"/>
                <a:gd name="connsiteY354" fmla="*/ 3555443 h 3744019"/>
                <a:gd name="connsiteX355" fmla="*/ 1889249 w 2680808"/>
                <a:gd name="connsiteY355" fmla="*/ 3529243 h 3744019"/>
                <a:gd name="connsiteX356" fmla="*/ 1880212 w 2680808"/>
                <a:gd name="connsiteY356" fmla="*/ 3505169 h 3744019"/>
                <a:gd name="connsiteX357" fmla="*/ 1864719 w 2680808"/>
                <a:gd name="connsiteY357" fmla="*/ 3474715 h 3744019"/>
                <a:gd name="connsiteX358" fmla="*/ 1861833 w 2680808"/>
                <a:gd name="connsiteY358" fmla="*/ 3440692 h 3744019"/>
                <a:gd name="connsiteX359" fmla="*/ 1875883 w 2680808"/>
                <a:gd name="connsiteY359" fmla="*/ 3423681 h 3744019"/>
                <a:gd name="connsiteX360" fmla="*/ 1884389 w 2680808"/>
                <a:gd name="connsiteY360" fmla="*/ 3415175 h 3744019"/>
                <a:gd name="connsiteX361" fmla="*/ 1875275 w 2680808"/>
                <a:gd name="connsiteY361" fmla="*/ 3366344 h 3744019"/>
                <a:gd name="connsiteX362" fmla="*/ 1867149 w 2680808"/>
                <a:gd name="connsiteY362" fmla="*/ 3359813 h 3744019"/>
                <a:gd name="connsiteX363" fmla="*/ 1864643 w 2680808"/>
                <a:gd name="connsiteY363" fmla="*/ 3369458 h 3744019"/>
                <a:gd name="connsiteX364" fmla="*/ 1866618 w 2680808"/>
                <a:gd name="connsiteY364" fmla="*/ 3375837 h 3744019"/>
                <a:gd name="connsiteX365" fmla="*/ 1862441 w 2680808"/>
                <a:gd name="connsiteY365" fmla="*/ 3389507 h 3744019"/>
                <a:gd name="connsiteX366" fmla="*/ 1849986 w 2680808"/>
                <a:gd name="connsiteY366" fmla="*/ 3381836 h 3744019"/>
                <a:gd name="connsiteX367" fmla="*/ 1835253 w 2680808"/>
                <a:gd name="connsiteY367" fmla="*/ 3325790 h 3744019"/>
                <a:gd name="connsiteX368" fmla="*/ 1811862 w 2680808"/>
                <a:gd name="connsiteY368" fmla="*/ 3235645 h 3744019"/>
                <a:gd name="connsiteX369" fmla="*/ 1809204 w 2680808"/>
                <a:gd name="connsiteY369" fmla="*/ 3221292 h 3744019"/>
                <a:gd name="connsiteX370" fmla="*/ 1820748 w 2680808"/>
                <a:gd name="connsiteY370" fmla="*/ 3081024 h 3744019"/>
                <a:gd name="connsiteX371" fmla="*/ 1812166 w 2680808"/>
                <a:gd name="connsiteY371" fmla="*/ 3037280 h 3744019"/>
                <a:gd name="connsiteX372" fmla="*/ 1801078 w 2680808"/>
                <a:gd name="connsiteY372" fmla="*/ 2962172 h 3744019"/>
                <a:gd name="connsiteX373" fmla="*/ 1797129 w 2680808"/>
                <a:gd name="connsiteY373" fmla="*/ 2783021 h 3744019"/>
                <a:gd name="connsiteX374" fmla="*/ 1777308 w 2680808"/>
                <a:gd name="connsiteY374" fmla="*/ 2671991 h 3744019"/>
                <a:gd name="connsiteX375" fmla="*/ 1764929 w 2680808"/>
                <a:gd name="connsiteY375" fmla="*/ 2656955 h 3744019"/>
                <a:gd name="connsiteX376" fmla="*/ 1650558 w 2680808"/>
                <a:gd name="connsiteY376" fmla="*/ 2574328 h 3744019"/>
                <a:gd name="connsiteX377" fmla="*/ 1630433 w 2680808"/>
                <a:gd name="connsiteY377" fmla="*/ 2550861 h 3744019"/>
                <a:gd name="connsiteX378" fmla="*/ 1509531 w 2680808"/>
                <a:gd name="connsiteY378" fmla="*/ 2329714 h 3744019"/>
                <a:gd name="connsiteX379" fmla="*/ 1501557 w 2680808"/>
                <a:gd name="connsiteY379" fmla="*/ 2319233 h 3744019"/>
                <a:gd name="connsiteX380" fmla="*/ 1466167 w 2680808"/>
                <a:gd name="connsiteY380" fmla="*/ 2253770 h 3744019"/>
                <a:gd name="connsiteX381" fmla="*/ 1483179 w 2680808"/>
                <a:gd name="connsiteY381" fmla="*/ 2216861 h 3744019"/>
                <a:gd name="connsiteX382" fmla="*/ 1483482 w 2680808"/>
                <a:gd name="connsiteY382" fmla="*/ 2187243 h 3744019"/>
                <a:gd name="connsiteX383" fmla="*/ 1477027 w 2680808"/>
                <a:gd name="connsiteY383" fmla="*/ 2146006 h 3744019"/>
                <a:gd name="connsiteX384" fmla="*/ 1491456 w 2680808"/>
                <a:gd name="connsiteY384" fmla="*/ 2109022 h 3744019"/>
                <a:gd name="connsiteX385" fmla="*/ 1513252 w 2680808"/>
                <a:gd name="connsiteY385" fmla="*/ 2080846 h 3744019"/>
                <a:gd name="connsiteX386" fmla="*/ 1524872 w 2680808"/>
                <a:gd name="connsiteY386" fmla="*/ 2062392 h 3744019"/>
                <a:gd name="connsiteX387" fmla="*/ 1538541 w 2680808"/>
                <a:gd name="connsiteY387" fmla="*/ 2041204 h 3744019"/>
                <a:gd name="connsiteX388" fmla="*/ 1565577 w 2680808"/>
                <a:gd name="connsiteY388" fmla="*/ 1989183 h 3744019"/>
                <a:gd name="connsiteX389" fmla="*/ 1565577 w 2680808"/>
                <a:gd name="connsiteY389" fmla="*/ 1945971 h 3744019"/>
                <a:gd name="connsiteX390" fmla="*/ 1551756 w 2680808"/>
                <a:gd name="connsiteY390" fmla="*/ 1891215 h 3744019"/>
                <a:gd name="connsiteX391" fmla="*/ 1545300 w 2680808"/>
                <a:gd name="connsiteY391" fmla="*/ 1872609 h 3744019"/>
                <a:gd name="connsiteX392" fmla="*/ 1518796 w 2680808"/>
                <a:gd name="connsiteY392" fmla="*/ 1853471 h 3744019"/>
                <a:gd name="connsiteX393" fmla="*/ 1499279 w 2680808"/>
                <a:gd name="connsiteY393" fmla="*/ 1879672 h 3744019"/>
                <a:gd name="connsiteX394" fmla="*/ 1492444 w 2680808"/>
                <a:gd name="connsiteY394" fmla="*/ 1897746 h 3744019"/>
                <a:gd name="connsiteX395" fmla="*/ 1472850 w 2680808"/>
                <a:gd name="connsiteY395" fmla="*/ 1893797 h 3744019"/>
                <a:gd name="connsiteX396" fmla="*/ 1426676 w 2680808"/>
                <a:gd name="connsiteY396" fmla="*/ 1873824 h 3744019"/>
                <a:gd name="connsiteX397" fmla="*/ 1413234 w 2680808"/>
                <a:gd name="connsiteY397" fmla="*/ 1865167 h 3744019"/>
                <a:gd name="connsiteX398" fmla="*/ 1359618 w 2680808"/>
                <a:gd name="connsiteY398" fmla="*/ 1815879 h 3744019"/>
                <a:gd name="connsiteX399" fmla="*/ 1353011 w 2680808"/>
                <a:gd name="connsiteY399" fmla="*/ 1801526 h 3744019"/>
                <a:gd name="connsiteX400" fmla="*/ 1339038 w 2680808"/>
                <a:gd name="connsiteY400" fmla="*/ 1765832 h 3744019"/>
                <a:gd name="connsiteX401" fmla="*/ 1324001 w 2680808"/>
                <a:gd name="connsiteY401" fmla="*/ 1738721 h 3744019"/>
                <a:gd name="connsiteX402" fmla="*/ 1310711 w 2680808"/>
                <a:gd name="connsiteY402" fmla="*/ 1726342 h 3744019"/>
                <a:gd name="connsiteX403" fmla="*/ 1218439 w 2680808"/>
                <a:gd name="connsiteY403" fmla="*/ 1699458 h 3744019"/>
                <a:gd name="connsiteX404" fmla="*/ 1191403 w 2680808"/>
                <a:gd name="connsiteY404" fmla="*/ 1675611 h 3744019"/>
                <a:gd name="connsiteX405" fmla="*/ 1171278 w 2680808"/>
                <a:gd name="connsiteY405" fmla="*/ 1653588 h 3744019"/>
                <a:gd name="connsiteX406" fmla="*/ 1121307 w 2680808"/>
                <a:gd name="connsiteY406" fmla="*/ 1641892 h 3744019"/>
                <a:gd name="connsiteX407" fmla="*/ 1069817 w 2680808"/>
                <a:gd name="connsiteY407" fmla="*/ 1642576 h 3744019"/>
                <a:gd name="connsiteX408" fmla="*/ 977090 w 2680808"/>
                <a:gd name="connsiteY408" fmla="*/ 1592301 h 3744019"/>
                <a:gd name="connsiteX409" fmla="*/ 967749 w 2680808"/>
                <a:gd name="connsiteY409" fmla="*/ 1585694 h 3744019"/>
                <a:gd name="connsiteX410" fmla="*/ 896514 w 2680808"/>
                <a:gd name="connsiteY410" fmla="*/ 1541875 h 3744019"/>
                <a:gd name="connsiteX411" fmla="*/ 888084 w 2680808"/>
                <a:gd name="connsiteY411" fmla="*/ 1496612 h 3744019"/>
                <a:gd name="connsiteX412" fmla="*/ 883376 w 2680808"/>
                <a:gd name="connsiteY412" fmla="*/ 1437984 h 3744019"/>
                <a:gd name="connsiteX413" fmla="*/ 822849 w 2680808"/>
                <a:gd name="connsiteY413" fmla="*/ 1365306 h 3744019"/>
                <a:gd name="connsiteX414" fmla="*/ 816090 w 2680808"/>
                <a:gd name="connsiteY414" fmla="*/ 1337890 h 3744019"/>
                <a:gd name="connsiteX415" fmla="*/ 808951 w 2680808"/>
                <a:gd name="connsiteY415" fmla="*/ 1308652 h 3744019"/>
                <a:gd name="connsiteX416" fmla="*/ 764980 w 2680808"/>
                <a:gd name="connsiteY416" fmla="*/ 1200508 h 3744019"/>
                <a:gd name="connsiteX417" fmla="*/ 741285 w 2680808"/>
                <a:gd name="connsiteY417" fmla="*/ 1181295 h 3744019"/>
                <a:gd name="connsiteX418" fmla="*/ 727388 w 2680808"/>
                <a:gd name="connsiteY418" fmla="*/ 1198989 h 3744019"/>
                <a:gd name="connsiteX419" fmla="*/ 744019 w 2680808"/>
                <a:gd name="connsiteY419" fmla="*/ 1271440 h 3744019"/>
                <a:gd name="connsiteX420" fmla="*/ 772726 w 2680808"/>
                <a:gd name="connsiteY420" fmla="*/ 1359686 h 3744019"/>
                <a:gd name="connsiteX421" fmla="*/ 795737 w 2680808"/>
                <a:gd name="connsiteY421" fmla="*/ 1412923 h 3744019"/>
                <a:gd name="connsiteX422" fmla="*/ 794294 w 2680808"/>
                <a:gd name="connsiteY422" fmla="*/ 1429706 h 3744019"/>
                <a:gd name="connsiteX423" fmla="*/ 778726 w 2680808"/>
                <a:gd name="connsiteY423" fmla="*/ 1428339 h 3744019"/>
                <a:gd name="connsiteX424" fmla="*/ 748120 w 2680808"/>
                <a:gd name="connsiteY424" fmla="*/ 1387633 h 3744019"/>
                <a:gd name="connsiteX425" fmla="*/ 741058 w 2680808"/>
                <a:gd name="connsiteY425" fmla="*/ 1364698 h 3744019"/>
                <a:gd name="connsiteX426" fmla="*/ 722679 w 2680808"/>
                <a:gd name="connsiteY426" fmla="*/ 1325587 h 3744019"/>
                <a:gd name="connsiteX427" fmla="*/ 694732 w 2680808"/>
                <a:gd name="connsiteY427" fmla="*/ 1293843 h 3744019"/>
                <a:gd name="connsiteX428" fmla="*/ 698757 w 2680808"/>
                <a:gd name="connsiteY428" fmla="*/ 1281312 h 3744019"/>
                <a:gd name="connsiteX429" fmla="*/ 703769 w 2680808"/>
                <a:gd name="connsiteY429" fmla="*/ 1256099 h 3744019"/>
                <a:gd name="connsiteX430" fmla="*/ 687897 w 2680808"/>
                <a:gd name="connsiteY430" fmla="*/ 1180611 h 3744019"/>
                <a:gd name="connsiteX431" fmla="*/ 683872 w 2680808"/>
                <a:gd name="connsiteY431" fmla="*/ 1141044 h 3744019"/>
                <a:gd name="connsiteX432" fmla="*/ 644457 w 2680808"/>
                <a:gd name="connsiteY432" fmla="*/ 1099199 h 3744019"/>
                <a:gd name="connsiteX433" fmla="*/ 623421 w 2680808"/>
                <a:gd name="connsiteY433" fmla="*/ 1068594 h 3744019"/>
                <a:gd name="connsiteX434" fmla="*/ 611878 w 2680808"/>
                <a:gd name="connsiteY434" fmla="*/ 973133 h 3744019"/>
                <a:gd name="connsiteX435" fmla="*/ 613624 w 2680808"/>
                <a:gd name="connsiteY435" fmla="*/ 920276 h 3744019"/>
                <a:gd name="connsiteX436" fmla="*/ 628813 w 2680808"/>
                <a:gd name="connsiteY436" fmla="*/ 897493 h 3744019"/>
                <a:gd name="connsiteX437" fmla="*/ 647723 w 2680808"/>
                <a:gd name="connsiteY437" fmla="*/ 865369 h 3744019"/>
                <a:gd name="connsiteX438" fmla="*/ 686834 w 2680808"/>
                <a:gd name="connsiteY438" fmla="*/ 803627 h 3744019"/>
                <a:gd name="connsiteX439" fmla="*/ 739767 w 2680808"/>
                <a:gd name="connsiteY439" fmla="*/ 716899 h 3744019"/>
                <a:gd name="connsiteX440" fmla="*/ 747513 w 2680808"/>
                <a:gd name="connsiteY440" fmla="*/ 698673 h 3744019"/>
                <a:gd name="connsiteX441" fmla="*/ 740906 w 2680808"/>
                <a:gd name="connsiteY441" fmla="*/ 658195 h 3744019"/>
                <a:gd name="connsiteX442" fmla="*/ 720857 w 2680808"/>
                <a:gd name="connsiteY442" fmla="*/ 625615 h 3744019"/>
                <a:gd name="connsiteX443" fmla="*/ 734754 w 2680808"/>
                <a:gd name="connsiteY443" fmla="*/ 613920 h 3744019"/>
                <a:gd name="connsiteX444" fmla="*/ 751006 w 2680808"/>
                <a:gd name="connsiteY444" fmla="*/ 599794 h 3744019"/>
                <a:gd name="connsiteX445" fmla="*/ 748424 w 2680808"/>
                <a:gd name="connsiteY445" fmla="*/ 548457 h 3744019"/>
                <a:gd name="connsiteX446" fmla="*/ 754196 w 2680808"/>
                <a:gd name="connsiteY446" fmla="*/ 512763 h 3744019"/>
                <a:gd name="connsiteX447" fmla="*/ 742728 w 2680808"/>
                <a:gd name="connsiteY447" fmla="*/ 498106 h 3744019"/>
                <a:gd name="connsiteX448" fmla="*/ 719338 w 2680808"/>
                <a:gd name="connsiteY448" fmla="*/ 472893 h 3744019"/>
                <a:gd name="connsiteX449" fmla="*/ 723818 w 2680808"/>
                <a:gd name="connsiteY449" fmla="*/ 411758 h 3744019"/>
                <a:gd name="connsiteX450" fmla="*/ 684859 w 2680808"/>
                <a:gd name="connsiteY450" fmla="*/ 367027 h 3744019"/>
                <a:gd name="connsiteX451" fmla="*/ 600942 w 2680808"/>
                <a:gd name="connsiteY451" fmla="*/ 342725 h 3744019"/>
                <a:gd name="connsiteX452" fmla="*/ 574210 w 2680808"/>
                <a:gd name="connsiteY452" fmla="*/ 345156 h 3744019"/>
                <a:gd name="connsiteX453" fmla="*/ 461205 w 2680808"/>
                <a:gd name="connsiteY453" fmla="*/ 376824 h 3744019"/>
                <a:gd name="connsiteX454" fmla="*/ 454143 w 2680808"/>
                <a:gd name="connsiteY454" fmla="*/ 375305 h 374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2680808" h="3744019">
                  <a:moveTo>
                    <a:pt x="454143" y="375305"/>
                  </a:moveTo>
                  <a:cubicBezTo>
                    <a:pt x="471458" y="363534"/>
                    <a:pt x="486647" y="353281"/>
                    <a:pt x="504569" y="341055"/>
                  </a:cubicBezTo>
                  <a:cubicBezTo>
                    <a:pt x="493709" y="338852"/>
                    <a:pt x="487330" y="342497"/>
                    <a:pt x="481331" y="345080"/>
                  </a:cubicBezTo>
                  <a:cubicBezTo>
                    <a:pt x="461813" y="353281"/>
                    <a:pt x="441992" y="359661"/>
                    <a:pt x="420803" y="361863"/>
                  </a:cubicBezTo>
                  <a:cubicBezTo>
                    <a:pt x="412829" y="362698"/>
                    <a:pt x="405311" y="364521"/>
                    <a:pt x="413969" y="374849"/>
                  </a:cubicBezTo>
                  <a:cubicBezTo>
                    <a:pt x="419285" y="381229"/>
                    <a:pt x="413817" y="384646"/>
                    <a:pt x="409412" y="388140"/>
                  </a:cubicBezTo>
                  <a:cubicBezTo>
                    <a:pt x="383667" y="408720"/>
                    <a:pt x="352226" y="414948"/>
                    <a:pt x="321317" y="419201"/>
                  </a:cubicBezTo>
                  <a:cubicBezTo>
                    <a:pt x="304382" y="421479"/>
                    <a:pt x="288206" y="424137"/>
                    <a:pt x="274308" y="432794"/>
                  </a:cubicBezTo>
                  <a:cubicBezTo>
                    <a:pt x="212946" y="471298"/>
                    <a:pt x="143306" y="485196"/>
                    <a:pt x="74425" y="501144"/>
                  </a:cubicBezTo>
                  <a:cubicBezTo>
                    <a:pt x="55591" y="505548"/>
                    <a:pt x="36453" y="508890"/>
                    <a:pt x="17467" y="512611"/>
                  </a:cubicBezTo>
                  <a:cubicBezTo>
                    <a:pt x="12759" y="513598"/>
                    <a:pt x="7898" y="515953"/>
                    <a:pt x="0" y="510105"/>
                  </a:cubicBezTo>
                  <a:cubicBezTo>
                    <a:pt x="99258" y="476842"/>
                    <a:pt x="194568" y="439629"/>
                    <a:pt x="292307" y="400291"/>
                  </a:cubicBezTo>
                  <a:cubicBezTo>
                    <a:pt x="275144" y="389127"/>
                    <a:pt x="259499" y="387988"/>
                    <a:pt x="243551" y="388216"/>
                  </a:cubicBezTo>
                  <a:cubicBezTo>
                    <a:pt x="231096" y="388443"/>
                    <a:pt x="225628" y="385482"/>
                    <a:pt x="235729" y="373710"/>
                  </a:cubicBezTo>
                  <a:cubicBezTo>
                    <a:pt x="237855" y="371280"/>
                    <a:pt x="240589" y="368394"/>
                    <a:pt x="238919" y="364901"/>
                  </a:cubicBezTo>
                  <a:cubicBezTo>
                    <a:pt x="236640" y="360344"/>
                    <a:pt x="232236" y="362319"/>
                    <a:pt x="228590" y="362774"/>
                  </a:cubicBezTo>
                  <a:cubicBezTo>
                    <a:pt x="221755" y="363534"/>
                    <a:pt x="213326" y="368242"/>
                    <a:pt x="209073" y="359889"/>
                  </a:cubicBezTo>
                  <a:cubicBezTo>
                    <a:pt x="205352" y="352598"/>
                    <a:pt x="209452" y="344700"/>
                    <a:pt x="213098" y="337865"/>
                  </a:cubicBezTo>
                  <a:cubicBezTo>
                    <a:pt x="229577" y="307487"/>
                    <a:pt x="258664" y="290780"/>
                    <a:pt x="289193" y="283413"/>
                  </a:cubicBezTo>
                  <a:cubicBezTo>
                    <a:pt x="324735" y="274832"/>
                    <a:pt x="359061" y="258276"/>
                    <a:pt x="397261" y="261314"/>
                  </a:cubicBezTo>
                  <a:cubicBezTo>
                    <a:pt x="406450" y="262073"/>
                    <a:pt x="416095" y="247644"/>
                    <a:pt x="414348" y="238910"/>
                  </a:cubicBezTo>
                  <a:cubicBezTo>
                    <a:pt x="413437" y="234354"/>
                    <a:pt x="410551" y="233822"/>
                    <a:pt x="407058" y="235113"/>
                  </a:cubicBezTo>
                  <a:cubicBezTo>
                    <a:pt x="388907" y="242024"/>
                    <a:pt x="370984" y="233746"/>
                    <a:pt x="352910" y="233898"/>
                  </a:cubicBezTo>
                  <a:cubicBezTo>
                    <a:pt x="347746" y="233898"/>
                    <a:pt x="338025" y="233746"/>
                    <a:pt x="339392" y="225544"/>
                  </a:cubicBezTo>
                  <a:cubicBezTo>
                    <a:pt x="340683" y="217874"/>
                    <a:pt x="337417" y="206407"/>
                    <a:pt x="349189" y="203065"/>
                  </a:cubicBezTo>
                  <a:cubicBezTo>
                    <a:pt x="379566" y="194483"/>
                    <a:pt x="409944" y="186054"/>
                    <a:pt x="440397" y="177700"/>
                  </a:cubicBezTo>
                  <a:cubicBezTo>
                    <a:pt x="443283" y="176940"/>
                    <a:pt x="448219" y="174890"/>
                    <a:pt x="448295" y="179826"/>
                  </a:cubicBezTo>
                  <a:cubicBezTo>
                    <a:pt x="448599" y="192509"/>
                    <a:pt x="457940" y="188332"/>
                    <a:pt x="464015" y="188408"/>
                  </a:cubicBezTo>
                  <a:cubicBezTo>
                    <a:pt x="483001" y="188712"/>
                    <a:pt x="485204" y="185370"/>
                    <a:pt x="480343" y="166992"/>
                  </a:cubicBezTo>
                  <a:cubicBezTo>
                    <a:pt x="478976" y="161676"/>
                    <a:pt x="477609" y="156284"/>
                    <a:pt x="476546" y="150816"/>
                  </a:cubicBezTo>
                  <a:cubicBezTo>
                    <a:pt x="474723" y="141703"/>
                    <a:pt x="478065" y="135096"/>
                    <a:pt x="487482" y="133653"/>
                  </a:cubicBezTo>
                  <a:cubicBezTo>
                    <a:pt x="576336" y="119983"/>
                    <a:pt x="658203" y="78442"/>
                    <a:pt x="747969" y="67961"/>
                  </a:cubicBezTo>
                  <a:cubicBezTo>
                    <a:pt x="755943" y="67050"/>
                    <a:pt x="762929" y="67202"/>
                    <a:pt x="770600" y="69860"/>
                  </a:cubicBezTo>
                  <a:cubicBezTo>
                    <a:pt x="823760" y="88466"/>
                    <a:pt x="879807" y="93175"/>
                    <a:pt x="934942" y="101301"/>
                  </a:cubicBezTo>
                  <a:cubicBezTo>
                    <a:pt x="956282" y="104414"/>
                    <a:pt x="978685" y="97124"/>
                    <a:pt x="1000709" y="103655"/>
                  </a:cubicBezTo>
                  <a:cubicBezTo>
                    <a:pt x="1012936" y="107224"/>
                    <a:pt x="1024327" y="111705"/>
                    <a:pt x="1035947" y="116945"/>
                  </a:cubicBezTo>
                  <a:cubicBezTo>
                    <a:pt x="1057667" y="126666"/>
                    <a:pt x="1081513" y="125754"/>
                    <a:pt x="1103612" y="116869"/>
                  </a:cubicBezTo>
                  <a:cubicBezTo>
                    <a:pt x="1116447" y="111705"/>
                    <a:pt x="1127914" y="106920"/>
                    <a:pt x="1141508" y="113679"/>
                  </a:cubicBezTo>
                  <a:cubicBezTo>
                    <a:pt x="1145230" y="115502"/>
                    <a:pt x="1150470" y="116110"/>
                    <a:pt x="1154495" y="115122"/>
                  </a:cubicBezTo>
                  <a:cubicBezTo>
                    <a:pt x="1189429" y="106844"/>
                    <a:pt x="1225730" y="104338"/>
                    <a:pt x="1259373" y="90744"/>
                  </a:cubicBezTo>
                  <a:cubicBezTo>
                    <a:pt x="1267878" y="87327"/>
                    <a:pt x="1274713" y="86112"/>
                    <a:pt x="1277979" y="96288"/>
                  </a:cubicBezTo>
                  <a:cubicBezTo>
                    <a:pt x="1281700" y="108060"/>
                    <a:pt x="1288839" y="106465"/>
                    <a:pt x="1297345" y="102592"/>
                  </a:cubicBezTo>
                  <a:cubicBezTo>
                    <a:pt x="1306989" y="98263"/>
                    <a:pt x="1316330" y="93327"/>
                    <a:pt x="1324988" y="105477"/>
                  </a:cubicBezTo>
                  <a:cubicBezTo>
                    <a:pt x="1328709" y="110718"/>
                    <a:pt x="1336380" y="109427"/>
                    <a:pt x="1342227" y="107908"/>
                  </a:cubicBezTo>
                  <a:cubicBezTo>
                    <a:pt x="1355745" y="104262"/>
                    <a:pt x="1368428" y="106541"/>
                    <a:pt x="1381338" y="110869"/>
                  </a:cubicBezTo>
                  <a:cubicBezTo>
                    <a:pt x="1399793" y="117097"/>
                    <a:pt x="1419082" y="119299"/>
                    <a:pt x="1438296" y="121957"/>
                  </a:cubicBezTo>
                  <a:cubicBezTo>
                    <a:pt x="1450751" y="123704"/>
                    <a:pt x="1461155" y="129172"/>
                    <a:pt x="1473838" y="137374"/>
                  </a:cubicBezTo>
                  <a:cubicBezTo>
                    <a:pt x="1464117" y="142766"/>
                    <a:pt x="1456143" y="147171"/>
                    <a:pt x="1443840" y="153930"/>
                  </a:cubicBezTo>
                  <a:cubicBezTo>
                    <a:pt x="1457434" y="155828"/>
                    <a:pt x="1467306" y="159701"/>
                    <a:pt x="1476040" y="157955"/>
                  </a:cubicBezTo>
                  <a:cubicBezTo>
                    <a:pt x="1501329" y="152866"/>
                    <a:pt x="1526542" y="154309"/>
                    <a:pt x="1551908" y="155372"/>
                  </a:cubicBezTo>
                  <a:cubicBezTo>
                    <a:pt x="1559274" y="155676"/>
                    <a:pt x="1565274" y="154385"/>
                    <a:pt x="1569982" y="146791"/>
                  </a:cubicBezTo>
                  <a:cubicBezTo>
                    <a:pt x="1578488" y="133045"/>
                    <a:pt x="1595043" y="134792"/>
                    <a:pt x="1608182" y="129779"/>
                  </a:cubicBezTo>
                  <a:cubicBezTo>
                    <a:pt x="1623143" y="124084"/>
                    <a:pt x="1634458" y="127425"/>
                    <a:pt x="1644255" y="140715"/>
                  </a:cubicBezTo>
                  <a:cubicBezTo>
                    <a:pt x="1651849" y="150968"/>
                    <a:pt x="1665139" y="150132"/>
                    <a:pt x="1676455" y="151499"/>
                  </a:cubicBezTo>
                  <a:cubicBezTo>
                    <a:pt x="1702428" y="154613"/>
                    <a:pt x="1728324" y="149904"/>
                    <a:pt x="1754221" y="148462"/>
                  </a:cubicBezTo>
                  <a:cubicBezTo>
                    <a:pt x="1759841" y="148158"/>
                    <a:pt x="1763638" y="145424"/>
                    <a:pt x="1764550" y="139576"/>
                  </a:cubicBezTo>
                  <a:cubicBezTo>
                    <a:pt x="1765613" y="132589"/>
                    <a:pt x="1764246" y="124160"/>
                    <a:pt x="1772600" y="120970"/>
                  </a:cubicBezTo>
                  <a:cubicBezTo>
                    <a:pt x="1786421" y="115806"/>
                    <a:pt x="1799028" y="106541"/>
                    <a:pt x="1814748" y="107452"/>
                  </a:cubicBezTo>
                  <a:cubicBezTo>
                    <a:pt x="1819685" y="107756"/>
                    <a:pt x="1824773" y="108211"/>
                    <a:pt x="1829481" y="109654"/>
                  </a:cubicBezTo>
                  <a:cubicBezTo>
                    <a:pt x="1843303" y="113983"/>
                    <a:pt x="1852113" y="110945"/>
                    <a:pt x="1854163" y="95225"/>
                  </a:cubicBezTo>
                  <a:cubicBezTo>
                    <a:pt x="1855226" y="87327"/>
                    <a:pt x="1861378" y="83074"/>
                    <a:pt x="1867681" y="79429"/>
                  </a:cubicBezTo>
                  <a:cubicBezTo>
                    <a:pt x="1901172" y="59835"/>
                    <a:pt x="1934815" y="40394"/>
                    <a:pt x="1958206" y="7966"/>
                  </a:cubicBezTo>
                  <a:cubicBezTo>
                    <a:pt x="1961547" y="3333"/>
                    <a:pt x="1966863" y="296"/>
                    <a:pt x="1972483" y="220"/>
                  </a:cubicBezTo>
                  <a:cubicBezTo>
                    <a:pt x="1997621" y="-160"/>
                    <a:pt x="2022834" y="68"/>
                    <a:pt x="2052831" y="68"/>
                  </a:cubicBezTo>
                  <a:cubicBezTo>
                    <a:pt x="2025112" y="17763"/>
                    <a:pt x="2002253" y="32648"/>
                    <a:pt x="1972787" y="35533"/>
                  </a:cubicBezTo>
                  <a:cubicBezTo>
                    <a:pt x="1941346" y="38647"/>
                    <a:pt x="1936866" y="46849"/>
                    <a:pt x="1942561" y="78062"/>
                  </a:cubicBezTo>
                  <a:cubicBezTo>
                    <a:pt x="1943169" y="81327"/>
                    <a:pt x="1944460" y="84745"/>
                    <a:pt x="1943928" y="87859"/>
                  </a:cubicBezTo>
                  <a:cubicBezTo>
                    <a:pt x="1941194" y="103731"/>
                    <a:pt x="1943397" y="113831"/>
                    <a:pt x="1963598" y="113679"/>
                  </a:cubicBezTo>
                  <a:cubicBezTo>
                    <a:pt x="1973850" y="113603"/>
                    <a:pt x="1977343" y="131906"/>
                    <a:pt x="1969597" y="140791"/>
                  </a:cubicBezTo>
                  <a:cubicBezTo>
                    <a:pt x="1966711" y="144057"/>
                    <a:pt x="1962686" y="146335"/>
                    <a:pt x="1959497" y="149373"/>
                  </a:cubicBezTo>
                  <a:cubicBezTo>
                    <a:pt x="1955396" y="153246"/>
                    <a:pt x="1954257" y="157879"/>
                    <a:pt x="1957370" y="162891"/>
                  </a:cubicBezTo>
                  <a:cubicBezTo>
                    <a:pt x="1960332" y="167751"/>
                    <a:pt x="1964965" y="166916"/>
                    <a:pt x="1969142" y="165169"/>
                  </a:cubicBezTo>
                  <a:cubicBezTo>
                    <a:pt x="1975293" y="162663"/>
                    <a:pt x="1982280" y="160840"/>
                    <a:pt x="1986912" y="156512"/>
                  </a:cubicBezTo>
                  <a:cubicBezTo>
                    <a:pt x="2005367" y="139424"/>
                    <a:pt x="2032782" y="134184"/>
                    <a:pt x="2046073" y="109958"/>
                  </a:cubicBezTo>
                  <a:cubicBezTo>
                    <a:pt x="2051616" y="99858"/>
                    <a:pt x="2050857" y="96288"/>
                    <a:pt x="2039693" y="94997"/>
                  </a:cubicBezTo>
                  <a:cubicBezTo>
                    <a:pt x="2034225" y="94390"/>
                    <a:pt x="2028833" y="92947"/>
                    <a:pt x="2023289" y="92339"/>
                  </a:cubicBezTo>
                  <a:cubicBezTo>
                    <a:pt x="2015543" y="91352"/>
                    <a:pt x="2006810" y="91352"/>
                    <a:pt x="2004987" y="81479"/>
                  </a:cubicBezTo>
                  <a:cubicBezTo>
                    <a:pt x="2003316" y="72290"/>
                    <a:pt x="2002861" y="63253"/>
                    <a:pt x="2011062" y="55431"/>
                  </a:cubicBezTo>
                  <a:cubicBezTo>
                    <a:pt x="2035668" y="32040"/>
                    <a:pt x="2063843" y="15484"/>
                    <a:pt x="2096955" y="7738"/>
                  </a:cubicBezTo>
                  <a:cubicBezTo>
                    <a:pt x="2100676" y="6827"/>
                    <a:pt x="2104549" y="6067"/>
                    <a:pt x="2108422" y="6067"/>
                  </a:cubicBezTo>
                  <a:cubicBezTo>
                    <a:pt x="2112599" y="6067"/>
                    <a:pt x="2118371" y="4397"/>
                    <a:pt x="2119966" y="9789"/>
                  </a:cubicBezTo>
                  <a:cubicBezTo>
                    <a:pt x="2121333" y="14345"/>
                    <a:pt x="2116093" y="15712"/>
                    <a:pt x="2113055" y="17839"/>
                  </a:cubicBezTo>
                  <a:cubicBezTo>
                    <a:pt x="2110397" y="19813"/>
                    <a:pt x="2107359" y="21408"/>
                    <a:pt x="2105157" y="23762"/>
                  </a:cubicBezTo>
                  <a:cubicBezTo>
                    <a:pt x="2101587" y="27559"/>
                    <a:pt x="2098625" y="32724"/>
                    <a:pt x="2102574" y="37052"/>
                  </a:cubicBezTo>
                  <a:cubicBezTo>
                    <a:pt x="2106751" y="41609"/>
                    <a:pt x="2110853" y="36597"/>
                    <a:pt x="2113662" y="33787"/>
                  </a:cubicBezTo>
                  <a:cubicBezTo>
                    <a:pt x="2132648" y="14649"/>
                    <a:pt x="2159684" y="6219"/>
                    <a:pt x="2182087" y="9029"/>
                  </a:cubicBezTo>
                  <a:cubicBezTo>
                    <a:pt x="2211554" y="12674"/>
                    <a:pt x="2240944" y="8953"/>
                    <a:pt x="2269954" y="13662"/>
                  </a:cubicBezTo>
                  <a:cubicBezTo>
                    <a:pt x="2281650" y="15560"/>
                    <a:pt x="2287042" y="25661"/>
                    <a:pt x="2292737" y="34242"/>
                  </a:cubicBezTo>
                  <a:cubicBezTo>
                    <a:pt x="2302458" y="48975"/>
                    <a:pt x="2316204" y="53988"/>
                    <a:pt x="2332228" y="60443"/>
                  </a:cubicBezTo>
                  <a:cubicBezTo>
                    <a:pt x="2350454" y="67809"/>
                    <a:pt x="2370048" y="75556"/>
                    <a:pt x="2386224" y="87783"/>
                  </a:cubicBezTo>
                  <a:cubicBezTo>
                    <a:pt x="2397388" y="96212"/>
                    <a:pt x="2395261" y="109351"/>
                    <a:pt x="2382807" y="121957"/>
                  </a:cubicBezTo>
                  <a:cubicBezTo>
                    <a:pt x="2379009" y="125830"/>
                    <a:pt x="2372706" y="128792"/>
                    <a:pt x="2376275" y="135399"/>
                  </a:cubicBezTo>
                  <a:cubicBezTo>
                    <a:pt x="2379693" y="141779"/>
                    <a:pt x="2384553" y="147550"/>
                    <a:pt x="2393135" y="146563"/>
                  </a:cubicBezTo>
                  <a:cubicBezTo>
                    <a:pt x="2421462" y="143146"/>
                    <a:pt x="2434068" y="167144"/>
                    <a:pt x="2452599" y="180662"/>
                  </a:cubicBezTo>
                  <a:cubicBezTo>
                    <a:pt x="2456699" y="183699"/>
                    <a:pt x="2454649" y="185978"/>
                    <a:pt x="2450548" y="189167"/>
                  </a:cubicBezTo>
                  <a:cubicBezTo>
                    <a:pt x="2433157" y="202761"/>
                    <a:pt x="2410298" y="206331"/>
                    <a:pt x="2393666" y="221747"/>
                  </a:cubicBezTo>
                  <a:cubicBezTo>
                    <a:pt x="2386376" y="228582"/>
                    <a:pt x="2376503" y="222279"/>
                    <a:pt x="2369896" y="216279"/>
                  </a:cubicBezTo>
                  <a:cubicBezTo>
                    <a:pt x="2364656" y="211495"/>
                    <a:pt x="2361011" y="205040"/>
                    <a:pt x="2356834" y="199268"/>
                  </a:cubicBezTo>
                  <a:cubicBezTo>
                    <a:pt x="2351518" y="191977"/>
                    <a:pt x="2346809" y="183775"/>
                    <a:pt x="2335645" y="191294"/>
                  </a:cubicBezTo>
                  <a:cubicBezTo>
                    <a:pt x="2325469" y="198129"/>
                    <a:pt x="2323950" y="207546"/>
                    <a:pt x="2328963" y="217342"/>
                  </a:cubicBezTo>
                  <a:cubicBezTo>
                    <a:pt x="2332988" y="225089"/>
                    <a:pt x="2339139" y="231772"/>
                    <a:pt x="2344835" y="238531"/>
                  </a:cubicBezTo>
                  <a:cubicBezTo>
                    <a:pt x="2352960" y="248176"/>
                    <a:pt x="2354935" y="256529"/>
                    <a:pt x="2342632" y="264655"/>
                  </a:cubicBezTo>
                  <a:cubicBezTo>
                    <a:pt x="2338683" y="267237"/>
                    <a:pt x="2334582" y="271566"/>
                    <a:pt x="2333215" y="275895"/>
                  </a:cubicBezTo>
                  <a:cubicBezTo>
                    <a:pt x="2328203" y="292451"/>
                    <a:pt x="2318786" y="289337"/>
                    <a:pt x="2308306" y="282274"/>
                  </a:cubicBezTo>
                  <a:cubicBezTo>
                    <a:pt x="2300484" y="277034"/>
                    <a:pt x="2293193" y="271111"/>
                    <a:pt x="2285371" y="265794"/>
                  </a:cubicBezTo>
                  <a:cubicBezTo>
                    <a:pt x="2281042" y="262909"/>
                    <a:pt x="2275802" y="256605"/>
                    <a:pt x="2271169" y="262149"/>
                  </a:cubicBezTo>
                  <a:cubicBezTo>
                    <a:pt x="2266993" y="267161"/>
                    <a:pt x="2273751" y="271946"/>
                    <a:pt x="2276789" y="276199"/>
                  </a:cubicBezTo>
                  <a:cubicBezTo>
                    <a:pt x="2281346" y="282426"/>
                    <a:pt x="2287953" y="287059"/>
                    <a:pt x="2290839" y="294501"/>
                  </a:cubicBezTo>
                  <a:cubicBezTo>
                    <a:pt x="2292282" y="298146"/>
                    <a:pt x="2293801" y="302096"/>
                    <a:pt x="2291522" y="305665"/>
                  </a:cubicBezTo>
                  <a:cubicBezTo>
                    <a:pt x="2288788" y="309842"/>
                    <a:pt x="2284535" y="307943"/>
                    <a:pt x="2280966" y="306804"/>
                  </a:cubicBezTo>
                  <a:cubicBezTo>
                    <a:pt x="2258259" y="299665"/>
                    <a:pt x="2235628" y="292375"/>
                    <a:pt x="2212921" y="285160"/>
                  </a:cubicBezTo>
                  <a:cubicBezTo>
                    <a:pt x="2206769" y="283186"/>
                    <a:pt x="2202440" y="279085"/>
                    <a:pt x="2199479" y="273465"/>
                  </a:cubicBezTo>
                  <a:cubicBezTo>
                    <a:pt x="2197124" y="269060"/>
                    <a:pt x="2195074" y="264503"/>
                    <a:pt x="2192340" y="260326"/>
                  </a:cubicBezTo>
                  <a:cubicBezTo>
                    <a:pt x="2171987" y="229266"/>
                    <a:pt x="2162114" y="226456"/>
                    <a:pt x="2129535" y="242024"/>
                  </a:cubicBezTo>
                  <a:cubicBezTo>
                    <a:pt x="2127028" y="243239"/>
                    <a:pt x="2124522" y="244378"/>
                    <a:pt x="2122016" y="245517"/>
                  </a:cubicBezTo>
                  <a:cubicBezTo>
                    <a:pt x="2111156" y="250454"/>
                    <a:pt x="2102726" y="245669"/>
                    <a:pt x="2098398" y="236632"/>
                  </a:cubicBezTo>
                  <a:cubicBezTo>
                    <a:pt x="2093765" y="227063"/>
                    <a:pt x="2103790" y="223038"/>
                    <a:pt x="2109789" y="219469"/>
                  </a:cubicBezTo>
                  <a:cubicBezTo>
                    <a:pt x="2121940" y="212178"/>
                    <a:pt x="2135610" y="214533"/>
                    <a:pt x="2148672" y="216583"/>
                  </a:cubicBezTo>
                  <a:cubicBezTo>
                    <a:pt x="2158621" y="218102"/>
                    <a:pt x="2168418" y="219241"/>
                    <a:pt x="2178366" y="216963"/>
                  </a:cubicBezTo>
                  <a:cubicBezTo>
                    <a:pt x="2183227" y="215824"/>
                    <a:pt x="2189986" y="214760"/>
                    <a:pt x="2190669" y="209824"/>
                  </a:cubicBezTo>
                  <a:cubicBezTo>
                    <a:pt x="2193099" y="191598"/>
                    <a:pt x="2208440" y="189243"/>
                    <a:pt x="2220971" y="182864"/>
                  </a:cubicBezTo>
                  <a:cubicBezTo>
                    <a:pt x="2228869" y="178915"/>
                    <a:pt x="2236615" y="174434"/>
                    <a:pt x="2243830" y="169346"/>
                  </a:cubicBezTo>
                  <a:cubicBezTo>
                    <a:pt x="2252107" y="163498"/>
                    <a:pt x="2250664" y="154765"/>
                    <a:pt x="2247931" y="146715"/>
                  </a:cubicBezTo>
                  <a:cubicBezTo>
                    <a:pt x="2245349" y="139045"/>
                    <a:pt x="2238893" y="140867"/>
                    <a:pt x="2232590" y="141019"/>
                  </a:cubicBezTo>
                  <a:cubicBezTo>
                    <a:pt x="2219680" y="141399"/>
                    <a:pt x="2209959" y="147474"/>
                    <a:pt x="2203580" y="157651"/>
                  </a:cubicBezTo>
                  <a:cubicBezTo>
                    <a:pt x="2193707" y="173295"/>
                    <a:pt x="2180493" y="166688"/>
                    <a:pt x="2167962" y="164486"/>
                  </a:cubicBezTo>
                  <a:cubicBezTo>
                    <a:pt x="2162342" y="163498"/>
                    <a:pt x="2164013" y="159018"/>
                    <a:pt x="2165304" y="155221"/>
                  </a:cubicBezTo>
                  <a:cubicBezTo>
                    <a:pt x="2169633" y="142386"/>
                    <a:pt x="2180493" y="140336"/>
                    <a:pt x="2191808" y="139045"/>
                  </a:cubicBezTo>
                  <a:cubicBezTo>
                    <a:pt x="2203124" y="137754"/>
                    <a:pt x="2219072" y="140336"/>
                    <a:pt x="2222489" y="128109"/>
                  </a:cubicBezTo>
                  <a:cubicBezTo>
                    <a:pt x="2225679" y="116489"/>
                    <a:pt x="2208668" y="113452"/>
                    <a:pt x="2201681" y="105553"/>
                  </a:cubicBezTo>
                  <a:cubicBezTo>
                    <a:pt x="2198339" y="101756"/>
                    <a:pt x="2193707" y="98643"/>
                    <a:pt x="2188543" y="99554"/>
                  </a:cubicBezTo>
                  <a:cubicBezTo>
                    <a:pt x="2157862" y="105022"/>
                    <a:pt x="2126725" y="100086"/>
                    <a:pt x="2095740" y="103123"/>
                  </a:cubicBezTo>
                  <a:cubicBezTo>
                    <a:pt x="2102954" y="122337"/>
                    <a:pt x="2101511" y="121350"/>
                    <a:pt x="2088601" y="139804"/>
                  </a:cubicBezTo>
                  <a:cubicBezTo>
                    <a:pt x="2079488" y="152866"/>
                    <a:pt x="2075918" y="169346"/>
                    <a:pt x="2058983" y="176864"/>
                  </a:cubicBezTo>
                  <a:cubicBezTo>
                    <a:pt x="2050325" y="180662"/>
                    <a:pt x="2042503" y="185750"/>
                    <a:pt x="2032630" y="185218"/>
                  </a:cubicBezTo>
                  <a:cubicBezTo>
                    <a:pt x="2023137" y="184687"/>
                    <a:pt x="2015239" y="187876"/>
                    <a:pt x="2009164" y="195243"/>
                  </a:cubicBezTo>
                  <a:cubicBezTo>
                    <a:pt x="2003088" y="202609"/>
                    <a:pt x="1996861" y="204128"/>
                    <a:pt x="1989950" y="196306"/>
                  </a:cubicBezTo>
                  <a:cubicBezTo>
                    <a:pt x="1989267" y="195471"/>
                    <a:pt x="1988279" y="194787"/>
                    <a:pt x="1987292" y="194407"/>
                  </a:cubicBezTo>
                  <a:cubicBezTo>
                    <a:pt x="1981368" y="191901"/>
                    <a:pt x="1973926" y="185750"/>
                    <a:pt x="1969293" y="191598"/>
                  </a:cubicBezTo>
                  <a:cubicBezTo>
                    <a:pt x="1964813" y="197217"/>
                    <a:pt x="1973167" y="201850"/>
                    <a:pt x="1976964" y="206179"/>
                  </a:cubicBezTo>
                  <a:cubicBezTo>
                    <a:pt x="1986836" y="217646"/>
                    <a:pt x="2000582" y="224405"/>
                    <a:pt x="2012278" y="233594"/>
                  </a:cubicBezTo>
                  <a:cubicBezTo>
                    <a:pt x="2019796" y="239442"/>
                    <a:pt x="2027314" y="245973"/>
                    <a:pt x="2022378" y="255466"/>
                  </a:cubicBezTo>
                  <a:cubicBezTo>
                    <a:pt x="2016986" y="266022"/>
                    <a:pt x="2005898" y="261997"/>
                    <a:pt x="1997089" y="259871"/>
                  </a:cubicBezTo>
                  <a:cubicBezTo>
                    <a:pt x="1992456" y="258808"/>
                    <a:pt x="1988583" y="254859"/>
                    <a:pt x="1984103" y="252656"/>
                  </a:cubicBezTo>
                  <a:cubicBezTo>
                    <a:pt x="1975065" y="248251"/>
                    <a:pt x="1966408" y="247948"/>
                    <a:pt x="1957522" y="254175"/>
                  </a:cubicBezTo>
                  <a:cubicBezTo>
                    <a:pt x="1931701" y="272402"/>
                    <a:pt x="1931626" y="272250"/>
                    <a:pt x="1904589" y="254099"/>
                  </a:cubicBezTo>
                  <a:cubicBezTo>
                    <a:pt x="1924411" y="239974"/>
                    <a:pt x="1941042" y="223114"/>
                    <a:pt x="1958358" y="205951"/>
                  </a:cubicBezTo>
                  <a:cubicBezTo>
                    <a:pt x="1951523" y="201318"/>
                    <a:pt x="1948789" y="206255"/>
                    <a:pt x="1945751" y="208533"/>
                  </a:cubicBezTo>
                  <a:cubicBezTo>
                    <a:pt x="1922588" y="226000"/>
                    <a:pt x="1897375" y="240733"/>
                    <a:pt x="1869883" y="249011"/>
                  </a:cubicBezTo>
                  <a:cubicBezTo>
                    <a:pt x="1817558" y="264731"/>
                    <a:pt x="1775789" y="300653"/>
                    <a:pt x="1726122" y="320854"/>
                  </a:cubicBezTo>
                  <a:cubicBezTo>
                    <a:pt x="1696884" y="332701"/>
                    <a:pt x="1671443" y="349408"/>
                    <a:pt x="1651166" y="373786"/>
                  </a:cubicBezTo>
                  <a:cubicBezTo>
                    <a:pt x="1645166" y="381001"/>
                    <a:pt x="1640078" y="386773"/>
                    <a:pt x="1654811" y="388140"/>
                  </a:cubicBezTo>
                  <a:cubicBezTo>
                    <a:pt x="1662709" y="388899"/>
                    <a:pt x="1664988" y="393456"/>
                    <a:pt x="1663697" y="400822"/>
                  </a:cubicBezTo>
                  <a:cubicBezTo>
                    <a:pt x="1662785" y="406290"/>
                    <a:pt x="1662405" y="411758"/>
                    <a:pt x="1661950" y="417302"/>
                  </a:cubicBezTo>
                  <a:cubicBezTo>
                    <a:pt x="1660963" y="428921"/>
                    <a:pt x="1665671" y="434465"/>
                    <a:pt x="1678050" y="434617"/>
                  </a:cubicBezTo>
                  <a:cubicBezTo>
                    <a:pt x="1701972" y="434921"/>
                    <a:pt x="1722097" y="443882"/>
                    <a:pt x="1736299" y="464007"/>
                  </a:cubicBezTo>
                  <a:cubicBezTo>
                    <a:pt x="1737210" y="465298"/>
                    <a:pt x="1738501" y="467197"/>
                    <a:pt x="1739792" y="467349"/>
                  </a:cubicBezTo>
                  <a:cubicBezTo>
                    <a:pt x="1766676" y="470842"/>
                    <a:pt x="1786118" y="496283"/>
                    <a:pt x="1816419" y="491575"/>
                  </a:cubicBezTo>
                  <a:cubicBezTo>
                    <a:pt x="1833886" y="488841"/>
                    <a:pt x="1835329" y="493094"/>
                    <a:pt x="1826216" y="508586"/>
                  </a:cubicBezTo>
                  <a:cubicBezTo>
                    <a:pt x="1821128" y="517244"/>
                    <a:pt x="1817482" y="526509"/>
                    <a:pt x="1814748" y="536078"/>
                  </a:cubicBezTo>
                  <a:cubicBezTo>
                    <a:pt x="1813533" y="540407"/>
                    <a:pt x="1812090" y="545267"/>
                    <a:pt x="1819001" y="546102"/>
                  </a:cubicBezTo>
                  <a:cubicBezTo>
                    <a:pt x="1823026" y="546558"/>
                    <a:pt x="1827279" y="546786"/>
                    <a:pt x="1826747" y="552330"/>
                  </a:cubicBezTo>
                  <a:cubicBezTo>
                    <a:pt x="1826216" y="557722"/>
                    <a:pt x="1822343" y="560076"/>
                    <a:pt x="1817330" y="559316"/>
                  </a:cubicBezTo>
                  <a:cubicBezTo>
                    <a:pt x="1803812" y="557342"/>
                    <a:pt x="1807002" y="564177"/>
                    <a:pt x="1810268" y="571771"/>
                  </a:cubicBezTo>
                  <a:cubicBezTo>
                    <a:pt x="1823102" y="601541"/>
                    <a:pt x="1822722" y="601085"/>
                    <a:pt x="1850973" y="586276"/>
                  </a:cubicBezTo>
                  <a:cubicBezTo>
                    <a:pt x="1861909" y="580581"/>
                    <a:pt x="1867529" y="573442"/>
                    <a:pt x="1869807" y="561367"/>
                  </a:cubicBezTo>
                  <a:cubicBezTo>
                    <a:pt x="1872693" y="545647"/>
                    <a:pt x="1877781" y="530306"/>
                    <a:pt x="1881579" y="514662"/>
                  </a:cubicBezTo>
                  <a:cubicBezTo>
                    <a:pt x="1884237" y="504029"/>
                    <a:pt x="1891072" y="499321"/>
                    <a:pt x="1901552" y="497878"/>
                  </a:cubicBezTo>
                  <a:cubicBezTo>
                    <a:pt x="1931322" y="493929"/>
                    <a:pt x="1953117" y="473576"/>
                    <a:pt x="1977647" y="459223"/>
                  </a:cubicBezTo>
                  <a:cubicBezTo>
                    <a:pt x="1986533" y="454059"/>
                    <a:pt x="1986685" y="440693"/>
                    <a:pt x="1991925" y="431655"/>
                  </a:cubicBezTo>
                  <a:cubicBezTo>
                    <a:pt x="1998532" y="420264"/>
                    <a:pt x="1991697" y="413049"/>
                    <a:pt x="1984027" y="405986"/>
                  </a:cubicBezTo>
                  <a:cubicBezTo>
                    <a:pt x="1979470" y="401809"/>
                    <a:pt x="1979242" y="396645"/>
                    <a:pt x="1984178" y="393228"/>
                  </a:cubicBezTo>
                  <a:cubicBezTo>
                    <a:pt x="2014708" y="371660"/>
                    <a:pt x="2025644" y="337257"/>
                    <a:pt x="2041516" y="306121"/>
                  </a:cubicBezTo>
                  <a:cubicBezTo>
                    <a:pt x="2047895" y="293590"/>
                    <a:pt x="2055338" y="289641"/>
                    <a:pt x="2070147" y="290628"/>
                  </a:cubicBezTo>
                  <a:cubicBezTo>
                    <a:pt x="2091487" y="292071"/>
                    <a:pt x="2113662" y="301868"/>
                    <a:pt x="2135003" y="288350"/>
                  </a:cubicBezTo>
                  <a:cubicBezTo>
                    <a:pt x="2139331" y="285616"/>
                    <a:pt x="2143964" y="291084"/>
                    <a:pt x="2147837" y="294273"/>
                  </a:cubicBezTo>
                  <a:cubicBezTo>
                    <a:pt x="2163633" y="307260"/>
                    <a:pt x="2172898" y="327537"/>
                    <a:pt x="2195985" y="332853"/>
                  </a:cubicBezTo>
                  <a:cubicBezTo>
                    <a:pt x="2205630" y="335131"/>
                    <a:pt x="2197048" y="342877"/>
                    <a:pt x="2193251" y="346295"/>
                  </a:cubicBezTo>
                  <a:cubicBezTo>
                    <a:pt x="2182163" y="356319"/>
                    <a:pt x="2181252" y="368774"/>
                    <a:pt x="2185201" y="381381"/>
                  </a:cubicBezTo>
                  <a:cubicBezTo>
                    <a:pt x="2190897" y="399531"/>
                    <a:pt x="2205402" y="404316"/>
                    <a:pt x="2222717" y="396721"/>
                  </a:cubicBezTo>
                  <a:cubicBezTo>
                    <a:pt x="2246336" y="386393"/>
                    <a:pt x="2266461" y="371052"/>
                    <a:pt x="2286282" y="355028"/>
                  </a:cubicBezTo>
                  <a:cubicBezTo>
                    <a:pt x="2300104" y="343789"/>
                    <a:pt x="2300939" y="344396"/>
                    <a:pt x="2304053" y="361104"/>
                  </a:cubicBezTo>
                  <a:cubicBezTo>
                    <a:pt x="2307850" y="381760"/>
                    <a:pt x="2311571" y="402493"/>
                    <a:pt x="2315141" y="423226"/>
                  </a:cubicBezTo>
                  <a:cubicBezTo>
                    <a:pt x="2315748" y="426947"/>
                    <a:pt x="2315748" y="430972"/>
                    <a:pt x="2315141" y="434693"/>
                  </a:cubicBezTo>
                  <a:cubicBezTo>
                    <a:pt x="2313774" y="443730"/>
                    <a:pt x="2303673" y="452844"/>
                    <a:pt x="2310204" y="461197"/>
                  </a:cubicBezTo>
                  <a:cubicBezTo>
                    <a:pt x="2319545" y="473196"/>
                    <a:pt x="2327595" y="488765"/>
                    <a:pt x="2342632" y="493473"/>
                  </a:cubicBezTo>
                  <a:cubicBezTo>
                    <a:pt x="2375744" y="503726"/>
                    <a:pt x="2373769" y="534711"/>
                    <a:pt x="2383490" y="558481"/>
                  </a:cubicBezTo>
                  <a:cubicBezTo>
                    <a:pt x="2386604" y="566075"/>
                    <a:pt x="2378022" y="572227"/>
                    <a:pt x="2373389" y="578302"/>
                  </a:cubicBezTo>
                  <a:cubicBezTo>
                    <a:pt x="2367162" y="586428"/>
                    <a:pt x="2357897" y="593339"/>
                    <a:pt x="2363821" y="605870"/>
                  </a:cubicBezTo>
                  <a:cubicBezTo>
                    <a:pt x="2364504" y="607313"/>
                    <a:pt x="2363517" y="611034"/>
                    <a:pt x="2362226" y="611869"/>
                  </a:cubicBezTo>
                  <a:cubicBezTo>
                    <a:pt x="2347721" y="621210"/>
                    <a:pt x="2357138" y="629564"/>
                    <a:pt x="2360859" y="640500"/>
                  </a:cubicBezTo>
                  <a:cubicBezTo>
                    <a:pt x="2366175" y="655917"/>
                    <a:pt x="2376579" y="653714"/>
                    <a:pt x="2387211" y="653562"/>
                  </a:cubicBezTo>
                  <a:cubicBezTo>
                    <a:pt x="2397843" y="653411"/>
                    <a:pt x="2402096" y="657284"/>
                    <a:pt x="2397464" y="667460"/>
                  </a:cubicBezTo>
                  <a:cubicBezTo>
                    <a:pt x="2392831" y="677637"/>
                    <a:pt x="2396097" y="686674"/>
                    <a:pt x="2399514" y="696243"/>
                  </a:cubicBezTo>
                  <a:cubicBezTo>
                    <a:pt x="2403235" y="706799"/>
                    <a:pt x="2378857" y="734670"/>
                    <a:pt x="2373845" y="728671"/>
                  </a:cubicBezTo>
                  <a:cubicBezTo>
                    <a:pt x="2363821" y="716824"/>
                    <a:pt x="2352505" y="715684"/>
                    <a:pt x="2339746" y="712343"/>
                  </a:cubicBezTo>
                  <a:cubicBezTo>
                    <a:pt x="2334202" y="710900"/>
                    <a:pt x="2328431" y="706951"/>
                    <a:pt x="2321824" y="706875"/>
                  </a:cubicBezTo>
                  <a:cubicBezTo>
                    <a:pt x="2303597" y="706723"/>
                    <a:pt x="2285371" y="706875"/>
                    <a:pt x="2267220" y="704065"/>
                  </a:cubicBezTo>
                  <a:cubicBezTo>
                    <a:pt x="2255525" y="702242"/>
                    <a:pt x="2253702" y="699129"/>
                    <a:pt x="2261145" y="689864"/>
                  </a:cubicBezTo>
                  <a:cubicBezTo>
                    <a:pt x="2282029" y="663891"/>
                    <a:pt x="2307622" y="642475"/>
                    <a:pt x="2330177" y="618097"/>
                  </a:cubicBezTo>
                  <a:cubicBezTo>
                    <a:pt x="2335949" y="611869"/>
                    <a:pt x="2349467" y="604351"/>
                    <a:pt x="2344835" y="598807"/>
                  </a:cubicBezTo>
                  <a:cubicBezTo>
                    <a:pt x="2337848" y="590301"/>
                    <a:pt x="2328583" y="602073"/>
                    <a:pt x="2321140" y="606477"/>
                  </a:cubicBezTo>
                  <a:cubicBezTo>
                    <a:pt x="2289320" y="625235"/>
                    <a:pt x="2255449" y="634804"/>
                    <a:pt x="2218388" y="633969"/>
                  </a:cubicBezTo>
                  <a:cubicBezTo>
                    <a:pt x="2189074" y="633286"/>
                    <a:pt x="2159684" y="633817"/>
                    <a:pt x="2130370" y="633893"/>
                  </a:cubicBezTo>
                  <a:cubicBezTo>
                    <a:pt x="2125434" y="633893"/>
                    <a:pt x="2118295" y="632450"/>
                    <a:pt x="2115789" y="635108"/>
                  </a:cubicBezTo>
                  <a:cubicBezTo>
                    <a:pt x="2092398" y="660018"/>
                    <a:pt x="2053971" y="660929"/>
                    <a:pt x="2032251" y="688117"/>
                  </a:cubicBezTo>
                  <a:cubicBezTo>
                    <a:pt x="2031719" y="688800"/>
                    <a:pt x="2032099" y="690091"/>
                    <a:pt x="2031947" y="692294"/>
                  </a:cubicBezTo>
                  <a:cubicBezTo>
                    <a:pt x="2041288" y="691534"/>
                    <a:pt x="2048655" y="686522"/>
                    <a:pt x="2055869" y="682041"/>
                  </a:cubicBezTo>
                  <a:cubicBezTo>
                    <a:pt x="2072653" y="671637"/>
                    <a:pt x="2091639" y="667384"/>
                    <a:pt x="2110017" y="661537"/>
                  </a:cubicBezTo>
                  <a:cubicBezTo>
                    <a:pt x="2118903" y="658727"/>
                    <a:pt x="2127408" y="662372"/>
                    <a:pt x="2135914" y="665030"/>
                  </a:cubicBezTo>
                  <a:cubicBezTo>
                    <a:pt x="2144040" y="667536"/>
                    <a:pt x="2144419" y="672169"/>
                    <a:pt x="2141002" y="678928"/>
                  </a:cubicBezTo>
                  <a:cubicBezTo>
                    <a:pt x="2134699" y="691230"/>
                    <a:pt x="2128699" y="703685"/>
                    <a:pt x="2120345" y="714849"/>
                  </a:cubicBezTo>
                  <a:cubicBezTo>
                    <a:pt x="2108270" y="731025"/>
                    <a:pt x="2119130" y="757453"/>
                    <a:pt x="2139255" y="759504"/>
                  </a:cubicBezTo>
                  <a:cubicBezTo>
                    <a:pt x="2158469" y="761402"/>
                    <a:pt x="2178594" y="763909"/>
                    <a:pt x="2190138" y="742113"/>
                  </a:cubicBezTo>
                  <a:cubicBezTo>
                    <a:pt x="2191353" y="739758"/>
                    <a:pt x="2193859" y="738088"/>
                    <a:pt x="2195985" y="736265"/>
                  </a:cubicBezTo>
                  <a:cubicBezTo>
                    <a:pt x="2200618" y="732164"/>
                    <a:pt x="2206313" y="727228"/>
                    <a:pt x="2212085" y="730114"/>
                  </a:cubicBezTo>
                  <a:cubicBezTo>
                    <a:pt x="2219983" y="734063"/>
                    <a:pt x="2217325" y="743859"/>
                    <a:pt x="2219300" y="750998"/>
                  </a:cubicBezTo>
                  <a:cubicBezTo>
                    <a:pt x="2221350" y="758517"/>
                    <a:pt x="2213528" y="760719"/>
                    <a:pt x="2208668" y="760719"/>
                  </a:cubicBezTo>
                  <a:cubicBezTo>
                    <a:pt x="2187707" y="760567"/>
                    <a:pt x="2180493" y="784641"/>
                    <a:pt x="2160140" y="786540"/>
                  </a:cubicBezTo>
                  <a:cubicBezTo>
                    <a:pt x="2131053" y="789274"/>
                    <a:pt x="2106751" y="806665"/>
                    <a:pt x="2079791" y="816234"/>
                  </a:cubicBezTo>
                  <a:cubicBezTo>
                    <a:pt x="2071058" y="819347"/>
                    <a:pt x="2062552" y="821702"/>
                    <a:pt x="2057464" y="810234"/>
                  </a:cubicBezTo>
                  <a:cubicBezTo>
                    <a:pt x="2052528" y="799146"/>
                    <a:pt x="2060957" y="795577"/>
                    <a:pt x="2067641" y="790792"/>
                  </a:cubicBezTo>
                  <a:cubicBezTo>
                    <a:pt x="2072501" y="787375"/>
                    <a:pt x="2077361" y="783882"/>
                    <a:pt x="2080779" y="776591"/>
                  </a:cubicBezTo>
                  <a:cubicBezTo>
                    <a:pt x="2066501" y="780920"/>
                    <a:pt x="2052072" y="784717"/>
                    <a:pt x="2038098" y="789805"/>
                  </a:cubicBezTo>
                  <a:cubicBezTo>
                    <a:pt x="2017290" y="797324"/>
                    <a:pt x="1997241" y="807196"/>
                    <a:pt x="1976053" y="813424"/>
                  </a:cubicBezTo>
                  <a:cubicBezTo>
                    <a:pt x="1952434" y="820335"/>
                    <a:pt x="1943169" y="839928"/>
                    <a:pt x="1931398" y="857775"/>
                  </a:cubicBezTo>
                  <a:cubicBezTo>
                    <a:pt x="1929499" y="860661"/>
                    <a:pt x="1928967" y="864002"/>
                    <a:pt x="1930942" y="867192"/>
                  </a:cubicBezTo>
                  <a:cubicBezTo>
                    <a:pt x="1941498" y="884127"/>
                    <a:pt x="1929195" y="887545"/>
                    <a:pt x="1916968" y="889595"/>
                  </a:cubicBezTo>
                  <a:cubicBezTo>
                    <a:pt x="1899425" y="892557"/>
                    <a:pt x="1882642" y="898177"/>
                    <a:pt x="1865631" y="902885"/>
                  </a:cubicBezTo>
                  <a:cubicBezTo>
                    <a:pt x="1843835" y="908961"/>
                    <a:pt x="1826671" y="920200"/>
                    <a:pt x="1814520" y="939490"/>
                  </a:cubicBezTo>
                  <a:cubicBezTo>
                    <a:pt x="1808825" y="948603"/>
                    <a:pt x="1801534" y="956122"/>
                    <a:pt x="1789535" y="956501"/>
                  </a:cubicBezTo>
                  <a:cubicBezTo>
                    <a:pt x="1784827" y="956653"/>
                    <a:pt x="1781029" y="959008"/>
                    <a:pt x="1778903" y="963336"/>
                  </a:cubicBezTo>
                  <a:cubicBezTo>
                    <a:pt x="1772144" y="977082"/>
                    <a:pt x="1767587" y="991891"/>
                    <a:pt x="1751563" y="999334"/>
                  </a:cubicBezTo>
                  <a:cubicBezTo>
                    <a:pt x="1745640" y="1002068"/>
                    <a:pt x="1747614" y="1011636"/>
                    <a:pt x="1748298" y="1018016"/>
                  </a:cubicBezTo>
                  <a:cubicBezTo>
                    <a:pt x="1750120" y="1034344"/>
                    <a:pt x="1741994" y="1045128"/>
                    <a:pt x="1732349" y="1057582"/>
                  </a:cubicBezTo>
                  <a:cubicBezTo>
                    <a:pt x="1706908" y="1090466"/>
                    <a:pt x="1668633" y="1104667"/>
                    <a:pt x="1636281" y="1127147"/>
                  </a:cubicBezTo>
                  <a:cubicBezTo>
                    <a:pt x="1606055" y="1148183"/>
                    <a:pt x="1582817" y="1174991"/>
                    <a:pt x="1560337" y="1202938"/>
                  </a:cubicBezTo>
                  <a:cubicBezTo>
                    <a:pt x="1551224" y="1214254"/>
                    <a:pt x="1555097" y="1228531"/>
                    <a:pt x="1556616" y="1241518"/>
                  </a:cubicBezTo>
                  <a:cubicBezTo>
                    <a:pt x="1558287" y="1255795"/>
                    <a:pt x="1561552" y="1269845"/>
                    <a:pt x="1564210" y="1283970"/>
                  </a:cubicBezTo>
                  <a:cubicBezTo>
                    <a:pt x="1569147" y="1310171"/>
                    <a:pt x="1562008" y="1334473"/>
                    <a:pt x="1552363" y="1358319"/>
                  </a:cubicBezTo>
                  <a:cubicBezTo>
                    <a:pt x="1547731" y="1369711"/>
                    <a:pt x="1539681" y="1365913"/>
                    <a:pt x="1533833" y="1360294"/>
                  </a:cubicBezTo>
                  <a:cubicBezTo>
                    <a:pt x="1512796" y="1340169"/>
                    <a:pt x="1499430" y="1304627"/>
                    <a:pt x="1509227" y="1277135"/>
                  </a:cubicBezTo>
                  <a:cubicBezTo>
                    <a:pt x="1515606" y="1259137"/>
                    <a:pt x="1503531" y="1235290"/>
                    <a:pt x="1485685" y="1228152"/>
                  </a:cubicBezTo>
                  <a:cubicBezTo>
                    <a:pt x="1479685" y="1225722"/>
                    <a:pt x="1474825" y="1228759"/>
                    <a:pt x="1469888" y="1230962"/>
                  </a:cubicBezTo>
                  <a:cubicBezTo>
                    <a:pt x="1459560" y="1235518"/>
                    <a:pt x="1450978" y="1235290"/>
                    <a:pt x="1443688" y="1225190"/>
                  </a:cubicBezTo>
                  <a:cubicBezTo>
                    <a:pt x="1436701" y="1215469"/>
                    <a:pt x="1426525" y="1213798"/>
                    <a:pt x="1415437" y="1216304"/>
                  </a:cubicBezTo>
                  <a:cubicBezTo>
                    <a:pt x="1402830" y="1219190"/>
                    <a:pt x="1389844" y="1220254"/>
                    <a:pt x="1377541" y="1217368"/>
                  </a:cubicBezTo>
                  <a:cubicBezTo>
                    <a:pt x="1364783" y="1214406"/>
                    <a:pt x="1356277" y="1218735"/>
                    <a:pt x="1348455" y="1227772"/>
                  </a:cubicBezTo>
                  <a:cubicBezTo>
                    <a:pt x="1340025" y="1237493"/>
                    <a:pt x="1330760" y="1246150"/>
                    <a:pt x="1316634" y="1246606"/>
                  </a:cubicBezTo>
                  <a:cubicBezTo>
                    <a:pt x="1312685" y="1246758"/>
                    <a:pt x="1308964" y="1247138"/>
                    <a:pt x="1305470" y="1244935"/>
                  </a:cubicBezTo>
                  <a:cubicBezTo>
                    <a:pt x="1276080" y="1226557"/>
                    <a:pt x="1248437" y="1227468"/>
                    <a:pt x="1220034" y="1248884"/>
                  </a:cubicBezTo>
                  <a:cubicBezTo>
                    <a:pt x="1195808" y="1267187"/>
                    <a:pt x="1169304" y="1282603"/>
                    <a:pt x="1143787" y="1299083"/>
                  </a:cubicBezTo>
                  <a:cubicBezTo>
                    <a:pt x="1136496" y="1303792"/>
                    <a:pt x="1130724" y="1308956"/>
                    <a:pt x="1130269" y="1318525"/>
                  </a:cubicBezTo>
                  <a:cubicBezTo>
                    <a:pt x="1128522" y="1357863"/>
                    <a:pt x="1115384" y="1394696"/>
                    <a:pt x="1101334" y="1430541"/>
                  </a:cubicBezTo>
                  <a:cubicBezTo>
                    <a:pt x="1089259" y="1461374"/>
                    <a:pt x="1095866" y="1488714"/>
                    <a:pt x="1108397" y="1515218"/>
                  </a:cubicBezTo>
                  <a:cubicBezTo>
                    <a:pt x="1117966" y="1535344"/>
                    <a:pt x="1130952" y="1554405"/>
                    <a:pt x="1151153" y="1567012"/>
                  </a:cubicBezTo>
                  <a:cubicBezTo>
                    <a:pt x="1157456" y="1570885"/>
                    <a:pt x="1162545" y="1572404"/>
                    <a:pt x="1169531" y="1570430"/>
                  </a:cubicBezTo>
                  <a:cubicBezTo>
                    <a:pt x="1192998" y="1563822"/>
                    <a:pt x="1216465" y="1557367"/>
                    <a:pt x="1240159" y="1551671"/>
                  </a:cubicBezTo>
                  <a:cubicBezTo>
                    <a:pt x="1250487" y="1549165"/>
                    <a:pt x="1256867" y="1544077"/>
                    <a:pt x="1259525" y="1533825"/>
                  </a:cubicBezTo>
                  <a:cubicBezTo>
                    <a:pt x="1261044" y="1527977"/>
                    <a:pt x="1263322" y="1522281"/>
                    <a:pt x="1265220" y="1516510"/>
                  </a:cubicBezTo>
                  <a:cubicBezTo>
                    <a:pt x="1275093" y="1487119"/>
                    <a:pt x="1296129" y="1474285"/>
                    <a:pt x="1327494" y="1479829"/>
                  </a:cubicBezTo>
                  <a:cubicBezTo>
                    <a:pt x="1337746" y="1481651"/>
                    <a:pt x="1351948" y="1475880"/>
                    <a:pt x="1357340" y="1484309"/>
                  </a:cubicBezTo>
                  <a:cubicBezTo>
                    <a:pt x="1362808" y="1492891"/>
                    <a:pt x="1351644" y="1503219"/>
                    <a:pt x="1348075" y="1512864"/>
                  </a:cubicBezTo>
                  <a:cubicBezTo>
                    <a:pt x="1333342" y="1552735"/>
                    <a:pt x="1317849" y="1592453"/>
                    <a:pt x="1301901" y="1631792"/>
                  </a:cubicBezTo>
                  <a:cubicBezTo>
                    <a:pt x="1297876" y="1641741"/>
                    <a:pt x="1301445" y="1642804"/>
                    <a:pt x="1309799" y="1643943"/>
                  </a:cubicBezTo>
                  <a:cubicBezTo>
                    <a:pt x="1335164" y="1647360"/>
                    <a:pt x="1360530" y="1644475"/>
                    <a:pt x="1385819" y="1643639"/>
                  </a:cubicBezTo>
                  <a:cubicBezTo>
                    <a:pt x="1403741" y="1643108"/>
                    <a:pt x="1416044" y="1652828"/>
                    <a:pt x="1427968" y="1663688"/>
                  </a:cubicBezTo>
                  <a:cubicBezTo>
                    <a:pt x="1434195" y="1669384"/>
                    <a:pt x="1432524" y="1676827"/>
                    <a:pt x="1430929" y="1683965"/>
                  </a:cubicBezTo>
                  <a:cubicBezTo>
                    <a:pt x="1425537" y="1707736"/>
                    <a:pt x="1420753" y="1731582"/>
                    <a:pt x="1414677" y="1755124"/>
                  </a:cubicBezTo>
                  <a:cubicBezTo>
                    <a:pt x="1403893" y="1796741"/>
                    <a:pt x="1432220" y="1831903"/>
                    <a:pt x="1461990" y="1848383"/>
                  </a:cubicBezTo>
                  <a:cubicBezTo>
                    <a:pt x="1468521" y="1851952"/>
                    <a:pt x="1473382" y="1850358"/>
                    <a:pt x="1478850" y="1846940"/>
                  </a:cubicBezTo>
                  <a:cubicBezTo>
                    <a:pt x="1495557" y="1836460"/>
                    <a:pt x="1514771" y="1836612"/>
                    <a:pt x="1533377" y="1834713"/>
                  </a:cubicBezTo>
                  <a:cubicBezTo>
                    <a:pt x="1543174" y="1833726"/>
                    <a:pt x="1549022" y="1841928"/>
                    <a:pt x="1555401" y="1847927"/>
                  </a:cubicBezTo>
                  <a:cubicBezTo>
                    <a:pt x="1580007" y="1870786"/>
                    <a:pt x="1579855" y="1870635"/>
                    <a:pt x="1602942" y="1847472"/>
                  </a:cubicBezTo>
                  <a:cubicBezTo>
                    <a:pt x="1609777" y="1840637"/>
                    <a:pt x="1613802" y="1833043"/>
                    <a:pt x="1616687" y="1823625"/>
                  </a:cubicBezTo>
                  <a:cubicBezTo>
                    <a:pt x="1622307" y="1804867"/>
                    <a:pt x="1630585" y="1788464"/>
                    <a:pt x="1654128" y="1784666"/>
                  </a:cubicBezTo>
                  <a:cubicBezTo>
                    <a:pt x="1674404" y="1781401"/>
                    <a:pt x="1692783" y="1771452"/>
                    <a:pt x="1708731" y="1757858"/>
                  </a:cubicBezTo>
                  <a:cubicBezTo>
                    <a:pt x="1712984" y="1754213"/>
                    <a:pt x="1717237" y="1750720"/>
                    <a:pt x="1722781" y="1749429"/>
                  </a:cubicBezTo>
                  <a:cubicBezTo>
                    <a:pt x="1726122" y="1748669"/>
                    <a:pt x="1729464" y="1748213"/>
                    <a:pt x="1731970" y="1751251"/>
                  </a:cubicBezTo>
                  <a:cubicBezTo>
                    <a:pt x="1734856" y="1754745"/>
                    <a:pt x="1734932" y="1759149"/>
                    <a:pt x="1731742" y="1761807"/>
                  </a:cubicBezTo>
                  <a:cubicBezTo>
                    <a:pt x="1715338" y="1775705"/>
                    <a:pt x="1725363" y="1799399"/>
                    <a:pt x="1711389" y="1814740"/>
                  </a:cubicBezTo>
                  <a:cubicBezTo>
                    <a:pt x="1707212" y="1819297"/>
                    <a:pt x="1714503" y="1826967"/>
                    <a:pt x="1720198" y="1827954"/>
                  </a:cubicBezTo>
                  <a:cubicBezTo>
                    <a:pt x="1726806" y="1829093"/>
                    <a:pt x="1725059" y="1821879"/>
                    <a:pt x="1724755" y="1818233"/>
                  </a:cubicBezTo>
                  <a:cubicBezTo>
                    <a:pt x="1723920" y="1806006"/>
                    <a:pt x="1728324" y="1797349"/>
                    <a:pt x="1738577" y="1790210"/>
                  </a:cubicBezTo>
                  <a:cubicBezTo>
                    <a:pt x="1747994" y="1783603"/>
                    <a:pt x="1756575" y="1775325"/>
                    <a:pt x="1760752" y="1763858"/>
                  </a:cubicBezTo>
                  <a:cubicBezTo>
                    <a:pt x="1763714" y="1755884"/>
                    <a:pt x="1768043" y="1755580"/>
                    <a:pt x="1771916" y="1762643"/>
                  </a:cubicBezTo>
                  <a:cubicBezTo>
                    <a:pt x="1787181" y="1790438"/>
                    <a:pt x="1813837" y="1795223"/>
                    <a:pt x="1841404" y="1796210"/>
                  </a:cubicBezTo>
                  <a:cubicBezTo>
                    <a:pt x="1858947" y="1796817"/>
                    <a:pt x="1875427" y="1798488"/>
                    <a:pt x="1890616" y="1807905"/>
                  </a:cubicBezTo>
                  <a:cubicBezTo>
                    <a:pt x="1895248" y="1810791"/>
                    <a:pt x="1900564" y="1813373"/>
                    <a:pt x="1905881" y="1808589"/>
                  </a:cubicBezTo>
                  <a:cubicBezTo>
                    <a:pt x="1923120" y="1793248"/>
                    <a:pt x="1945143" y="1799248"/>
                    <a:pt x="1968610" y="1790970"/>
                  </a:cubicBezTo>
                  <a:cubicBezTo>
                    <a:pt x="1953801" y="1808209"/>
                    <a:pt x="1954333" y="1810943"/>
                    <a:pt x="1970281" y="1818233"/>
                  </a:cubicBezTo>
                  <a:cubicBezTo>
                    <a:pt x="1982660" y="1823853"/>
                    <a:pt x="1992456" y="1831144"/>
                    <a:pt x="1998532" y="1844510"/>
                  </a:cubicBezTo>
                  <a:cubicBezTo>
                    <a:pt x="2004228" y="1857041"/>
                    <a:pt x="2018277" y="1861749"/>
                    <a:pt x="2029897" y="1867369"/>
                  </a:cubicBezTo>
                  <a:cubicBezTo>
                    <a:pt x="2043566" y="1873976"/>
                    <a:pt x="2054502" y="1881874"/>
                    <a:pt x="2058375" y="1897367"/>
                  </a:cubicBezTo>
                  <a:cubicBezTo>
                    <a:pt x="2059742" y="1902759"/>
                    <a:pt x="2062856" y="1907695"/>
                    <a:pt x="2067716" y="1910733"/>
                  </a:cubicBezTo>
                  <a:cubicBezTo>
                    <a:pt x="2098246" y="1930022"/>
                    <a:pt x="2129307" y="1948857"/>
                    <a:pt x="2167355" y="1945819"/>
                  </a:cubicBezTo>
                  <a:cubicBezTo>
                    <a:pt x="2186568" y="1944300"/>
                    <a:pt x="2201833" y="1950224"/>
                    <a:pt x="2215275" y="1963210"/>
                  </a:cubicBezTo>
                  <a:cubicBezTo>
                    <a:pt x="2219604" y="1967387"/>
                    <a:pt x="2224464" y="1971184"/>
                    <a:pt x="2229476" y="1974601"/>
                  </a:cubicBezTo>
                  <a:cubicBezTo>
                    <a:pt x="2245804" y="1985841"/>
                    <a:pt x="2255525" y="2000270"/>
                    <a:pt x="2256664" y="2020927"/>
                  </a:cubicBezTo>
                  <a:cubicBezTo>
                    <a:pt x="2257500" y="2036799"/>
                    <a:pt x="2259702" y="2052595"/>
                    <a:pt x="2276637" y="2061860"/>
                  </a:cubicBezTo>
                  <a:cubicBezTo>
                    <a:pt x="2284687" y="2066265"/>
                    <a:pt x="2283548" y="2076442"/>
                    <a:pt x="2283093" y="2084720"/>
                  </a:cubicBezTo>
                  <a:cubicBezTo>
                    <a:pt x="2282409" y="2095655"/>
                    <a:pt x="2285371" y="2104389"/>
                    <a:pt x="2295775" y="2109477"/>
                  </a:cubicBezTo>
                  <a:cubicBezTo>
                    <a:pt x="2311495" y="2117147"/>
                    <a:pt x="2324709" y="2126489"/>
                    <a:pt x="2319849" y="2146993"/>
                  </a:cubicBezTo>
                  <a:cubicBezTo>
                    <a:pt x="2322963" y="2147145"/>
                    <a:pt x="2324634" y="2147677"/>
                    <a:pt x="2325013" y="2147145"/>
                  </a:cubicBezTo>
                  <a:cubicBezTo>
                    <a:pt x="2338455" y="2129451"/>
                    <a:pt x="2353416" y="2130969"/>
                    <a:pt x="2370428" y="2142209"/>
                  </a:cubicBezTo>
                  <a:cubicBezTo>
                    <a:pt x="2378629" y="2147601"/>
                    <a:pt x="2388502" y="2150411"/>
                    <a:pt x="2397615" y="2154512"/>
                  </a:cubicBezTo>
                  <a:cubicBezTo>
                    <a:pt x="2422981" y="2165903"/>
                    <a:pt x="2422981" y="2165903"/>
                    <a:pt x="2422297" y="2194914"/>
                  </a:cubicBezTo>
                  <a:cubicBezTo>
                    <a:pt x="2435739" y="2186864"/>
                    <a:pt x="2448725" y="2190737"/>
                    <a:pt x="2462016" y="2194306"/>
                  </a:cubicBezTo>
                  <a:cubicBezTo>
                    <a:pt x="2484799" y="2200306"/>
                    <a:pt x="2507886" y="2201749"/>
                    <a:pt x="2530744" y="2194610"/>
                  </a:cubicBezTo>
                  <a:cubicBezTo>
                    <a:pt x="2539022" y="2192028"/>
                    <a:pt x="2544642" y="2195673"/>
                    <a:pt x="2550566" y="2199850"/>
                  </a:cubicBezTo>
                  <a:cubicBezTo>
                    <a:pt x="2574488" y="2216861"/>
                    <a:pt x="2596739" y="2235999"/>
                    <a:pt x="2617928" y="2256276"/>
                  </a:cubicBezTo>
                  <a:cubicBezTo>
                    <a:pt x="2626585" y="2264554"/>
                    <a:pt x="2635471" y="2271541"/>
                    <a:pt x="2647622" y="2273136"/>
                  </a:cubicBezTo>
                  <a:cubicBezTo>
                    <a:pt x="2660228" y="2274806"/>
                    <a:pt x="2667063" y="2281945"/>
                    <a:pt x="2670177" y="2294020"/>
                  </a:cubicBezTo>
                  <a:cubicBezTo>
                    <a:pt x="2672531" y="2303133"/>
                    <a:pt x="2675341" y="2312247"/>
                    <a:pt x="2679214" y="2320752"/>
                  </a:cubicBezTo>
                  <a:cubicBezTo>
                    <a:pt x="2684758" y="2333131"/>
                    <a:pt x="2682024" y="2344143"/>
                    <a:pt x="2676556" y="2355686"/>
                  </a:cubicBezTo>
                  <a:cubicBezTo>
                    <a:pt x="2652178" y="2407860"/>
                    <a:pt x="2626130" y="2458970"/>
                    <a:pt x="2590056" y="2504384"/>
                  </a:cubicBezTo>
                  <a:cubicBezTo>
                    <a:pt x="2583449" y="2512662"/>
                    <a:pt x="2581627" y="2522307"/>
                    <a:pt x="2582386" y="2532559"/>
                  </a:cubicBezTo>
                  <a:cubicBezTo>
                    <a:pt x="2587019" y="2595820"/>
                    <a:pt x="2574640" y="2657258"/>
                    <a:pt x="2560666" y="2718165"/>
                  </a:cubicBezTo>
                  <a:cubicBezTo>
                    <a:pt x="2551857" y="2756669"/>
                    <a:pt x="2529757" y="2787426"/>
                    <a:pt x="2489128" y="2798058"/>
                  </a:cubicBezTo>
                  <a:cubicBezTo>
                    <a:pt x="2446979" y="2808994"/>
                    <a:pt x="2414475" y="2836030"/>
                    <a:pt x="2379693" y="2859268"/>
                  </a:cubicBezTo>
                  <a:cubicBezTo>
                    <a:pt x="2367542" y="2867394"/>
                    <a:pt x="2361922" y="2879849"/>
                    <a:pt x="2365643" y="2895494"/>
                  </a:cubicBezTo>
                  <a:cubicBezTo>
                    <a:pt x="2374529" y="2932554"/>
                    <a:pt x="2366251" y="2966653"/>
                    <a:pt x="2346505" y="2998549"/>
                  </a:cubicBezTo>
                  <a:cubicBezTo>
                    <a:pt x="2342708" y="3004700"/>
                    <a:pt x="2339291" y="3012067"/>
                    <a:pt x="2331013" y="3012067"/>
                  </a:cubicBezTo>
                  <a:cubicBezTo>
                    <a:pt x="2317267" y="3012067"/>
                    <a:pt x="2313394" y="3020041"/>
                    <a:pt x="2311419" y="3031736"/>
                  </a:cubicBezTo>
                  <a:cubicBezTo>
                    <a:pt x="2306635" y="3059911"/>
                    <a:pt x="2294332" y="3085580"/>
                    <a:pt x="2282257" y="3110945"/>
                  </a:cubicBezTo>
                  <a:cubicBezTo>
                    <a:pt x="2274587" y="3127121"/>
                    <a:pt x="2261525" y="3143753"/>
                    <a:pt x="2243450" y="3147019"/>
                  </a:cubicBezTo>
                  <a:cubicBezTo>
                    <a:pt x="2228185" y="3149753"/>
                    <a:pt x="2210338" y="3146335"/>
                    <a:pt x="2195909" y="3136387"/>
                  </a:cubicBezTo>
                  <a:cubicBezTo>
                    <a:pt x="2190897" y="3132969"/>
                    <a:pt x="2186112" y="3129172"/>
                    <a:pt x="2181252" y="3125451"/>
                  </a:cubicBezTo>
                  <a:cubicBezTo>
                    <a:pt x="2175025" y="3120742"/>
                    <a:pt x="2169253" y="3119831"/>
                    <a:pt x="2163633" y="3128792"/>
                  </a:cubicBezTo>
                  <a:cubicBezTo>
                    <a:pt x="2170924" y="3131602"/>
                    <a:pt x="2177987" y="3134564"/>
                    <a:pt x="2180873" y="3142994"/>
                  </a:cubicBezTo>
                  <a:cubicBezTo>
                    <a:pt x="2185581" y="3156967"/>
                    <a:pt x="2192568" y="3168055"/>
                    <a:pt x="2206162" y="3177624"/>
                  </a:cubicBezTo>
                  <a:cubicBezTo>
                    <a:pt x="2220211" y="3187497"/>
                    <a:pt x="2213984" y="3207090"/>
                    <a:pt x="2210946" y="3222734"/>
                  </a:cubicBezTo>
                  <a:cubicBezTo>
                    <a:pt x="2204491" y="3255694"/>
                    <a:pt x="2177531" y="3260099"/>
                    <a:pt x="2150951" y="3264731"/>
                  </a:cubicBezTo>
                  <a:cubicBezTo>
                    <a:pt x="2148217" y="3265187"/>
                    <a:pt x="2145407" y="3264959"/>
                    <a:pt x="2142673" y="3265035"/>
                  </a:cubicBezTo>
                  <a:cubicBezTo>
                    <a:pt x="2107359" y="3265643"/>
                    <a:pt x="2107359" y="3265643"/>
                    <a:pt x="2110625" y="3301716"/>
                  </a:cubicBezTo>
                  <a:cubicBezTo>
                    <a:pt x="2112143" y="3317816"/>
                    <a:pt x="2093537" y="3331486"/>
                    <a:pt x="2073260" y="3330271"/>
                  </a:cubicBezTo>
                  <a:cubicBezTo>
                    <a:pt x="2065970" y="3329815"/>
                    <a:pt x="2055869" y="3318651"/>
                    <a:pt x="2051312" y="3333612"/>
                  </a:cubicBezTo>
                  <a:cubicBezTo>
                    <a:pt x="2048427" y="3343105"/>
                    <a:pt x="2061793" y="3363230"/>
                    <a:pt x="2071741" y="3367179"/>
                  </a:cubicBezTo>
                  <a:cubicBezTo>
                    <a:pt x="2078956" y="3370065"/>
                    <a:pt x="2090879" y="3363002"/>
                    <a:pt x="2093157" y="3373634"/>
                  </a:cubicBezTo>
                  <a:cubicBezTo>
                    <a:pt x="2094676" y="3380773"/>
                    <a:pt x="2083892" y="3385026"/>
                    <a:pt x="2079640" y="3391481"/>
                  </a:cubicBezTo>
                  <a:cubicBezTo>
                    <a:pt x="2073108" y="3401354"/>
                    <a:pt x="2072501" y="3412214"/>
                    <a:pt x="2073564" y="3423453"/>
                  </a:cubicBezTo>
                  <a:cubicBezTo>
                    <a:pt x="2074551" y="3433402"/>
                    <a:pt x="2072273" y="3441224"/>
                    <a:pt x="2063995" y="3448287"/>
                  </a:cubicBezTo>
                  <a:cubicBezTo>
                    <a:pt x="2050325" y="3459906"/>
                    <a:pt x="2049870" y="3481094"/>
                    <a:pt x="2062173" y="3494081"/>
                  </a:cubicBezTo>
                  <a:cubicBezTo>
                    <a:pt x="2070526" y="3502890"/>
                    <a:pt x="2078045" y="3512915"/>
                    <a:pt x="2089208" y="3518383"/>
                  </a:cubicBezTo>
                  <a:cubicBezTo>
                    <a:pt x="2100144" y="3523775"/>
                    <a:pt x="2099233" y="3531369"/>
                    <a:pt x="2092854" y="3538280"/>
                  </a:cubicBezTo>
                  <a:cubicBezTo>
                    <a:pt x="2079716" y="3552330"/>
                    <a:pt x="2074096" y="3567746"/>
                    <a:pt x="2078880" y="3586808"/>
                  </a:cubicBezTo>
                  <a:cubicBezTo>
                    <a:pt x="2079563" y="3589466"/>
                    <a:pt x="2078197" y="3594175"/>
                    <a:pt x="2076070" y="3595845"/>
                  </a:cubicBezTo>
                  <a:cubicBezTo>
                    <a:pt x="2057768" y="3610578"/>
                    <a:pt x="2068628" y="3625691"/>
                    <a:pt x="2077437" y="3637918"/>
                  </a:cubicBezTo>
                  <a:cubicBezTo>
                    <a:pt x="2102043" y="3672017"/>
                    <a:pt x="2130901" y="3701483"/>
                    <a:pt x="2174797" y="3710368"/>
                  </a:cubicBezTo>
                  <a:cubicBezTo>
                    <a:pt x="2180341" y="3711507"/>
                    <a:pt x="2188846" y="3711887"/>
                    <a:pt x="2189606" y="3718874"/>
                  </a:cubicBezTo>
                  <a:cubicBezTo>
                    <a:pt x="2190441" y="3726620"/>
                    <a:pt x="2183455" y="3731101"/>
                    <a:pt x="2177151" y="3735050"/>
                  </a:cubicBezTo>
                  <a:cubicBezTo>
                    <a:pt x="2161962" y="3744543"/>
                    <a:pt x="2146470" y="3749403"/>
                    <a:pt x="2128471" y="3742492"/>
                  </a:cubicBezTo>
                  <a:cubicBezTo>
                    <a:pt x="2117687" y="3738392"/>
                    <a:pt x="2106144" y="3735581"/>
                    <a:pt x="2094676" y="3733911"/>
                  </a:cubicBezTo>
                  <a:cubicBezTo>
                    <a:pt x="2031795" y="3724797"/>
                    <a:pt x="1986609" y="3688648"/>
                    <a:pt x="1949624" y="3639817"/>
                  </a:cubicBezTo>
                  <a:cubicBezTo>
                    <a:pt x="1928892" y="3612477"/>
                    <a:pt x="1908159" y="3585137"/>
                    <a:pt x="1890768" y="3555443"/>
                  </a:cubicBezTo>
                  <a:cubicBezTo>
                    <a:pt x="1885604" y="3546558"/>
                    <a:pt x="1882490" y="3537900"/>
                    <a:pt x="1889249" y="3529243"/>
                  </a:cubicBezTo>
                  <a:cubicBezTo>
                    <a:pt x="1899881" y="3515649"/>
                    <a:pt x="1892363" y="3507751"/>
                    <a:pt x="1880212" y="3505169"/>
                  </a:cubicBezTo>
                  <a:cubicBezTo>
                    <a:pt x="1860846" y="3501068"/>
                    <a:pt x="1860163" y="3489980"/>
                    <a:pt x="1864719" y="3474715"/>
                  </a:cubicBezTo>
                  <a:cubicBezTo>
                    <a:pt x="1868213" y="3463172"/>
                    <a:pt x="1870643" y="3452919"/>
                    <a:pt x="1861833" y="3440692"/>
                  </a:cubicBezTo>
                  <a:cubicBezTo>
                    <a:pt x="1855986" y="3432491"/>
                    <a:pt x="1866618" y="3424365"/>
                    <a:pt x="1875883" y="3423681"/>
                  </a:cubicBezTo>
                  <a:cubicBezTo>
                    <a:pt x="1882870" y="3423149"/>
                    <a:pt x="1884768" y="3421175"/>
                    <a:pt x="1884389" y="3415175"/>
                  </a:cubicBezTo>
                  <a:cubicBezTo>
                    <a:pt x="1883325" y="3398544"/>
                    <a:pt x="1879300" y="3382444"/>
                    <a:pt x="1875275" y="3366344"/>
                  </a:cubicBezTo>
                  <a:cubicBezTo>
                    <a:pt x="1874364" y="3362547"/>
                    <a:pt x="1871934" y="3358597"/>
                    <a:pt x="1867149" y="3359813"/>
                  </a:cubicBezTo>
                  <a:cubicBezTo>
                    <a:pt x="1861529" y="3361255"/>
                    <a:pt x="1863884" y="3365888"/>
                    <a:pt x="1864643" y="3369458"/>
                  </a:cubicBezTo>
                  <a:cubicBezTo>
                    <a:pt x="1865099" y="3371660"/>
                    <a:pt x="1866010" y="3373710"/>
                    <a:pt x="1866618" y="3375837"/>
                  </a:cubicBezTo>
                  <a:cubicBezTo>
                    <a:pt x="1868213" y="3381305"/>
                    <a:pt x="1870111" y="3387076"/>
                    <a:pt x="1862441" y="3389507"/>
                  </a:cubicBezTo>
                  <a:cubicBezTo>
                    <a:pt x="1855606" y="3391709"/>
                    <a:pt x="1851885" y="3387684"/>
                    <a:pt x="1849986" y="3381836"/>
                  </a:cubicBezTo>
                  <a:cubicBezTo>
                    <a:pt x="1844138" y="3363382"/>
                    <a:pt x="1836164" y="3345079"/>
                    <a:pt x="1835253" y="3325790"/>
                  </a:cubicBezTo>
                  <a:cubicBezTo>
                    <a:pt x="1833810" y="3293818"/>
                    <a:pt x="1829937" y="3263060"/>
                    <a:pt x="1811862" y="3235645"/>
                  </a:cubicBezTo>
                  <a:cubicBezTo>
                    <a:pt x="1809128" y="3231468"/>
                    <a:pt x="1808065" y="3226380"/>
                    <a:pt x="1809204" y="3221292"/>
                  </a:cubicBezTo>
                  <a:cubicBezTo>
                    <a:pt x="1819001" y="3175042"/>
                    <a:pt x="1814976" y="3127577"/>
                    <a:pt x="1820748" y="3081024"/>
                  </a:cubicBezTo>
                  <a:cubicBezTo>
                    <a:pt x="1822646" y="3065835"/>
                    <a:pt x="1816495" y="3051481"/>
                    <a:pt x="1812166" y="3037280"/>
                  </a:cubicBezTo>
                  <a:cubicBezTo>
                    <a:pt x="1804648" y="3012674"/>
                    <a:pt x="1801154" y="2987993"/>
                    <a:pt x="1801078" y="2962172"/>
                  </a:cubicBezTo>
                  <a:cubicBezTo>
                    <a:pt x="1800927" y="2902404"/>
                    <a:pt x="1801306" y="2842561"/>
                    <a:pt x="1797129" y="2783021"/>
                  </a:cubicBezTo>
                  <a:cubicBezTo>
                    <a:pt x="1794547" y="2745733"/>
                    <a:pt x="1784295" y="2708976"/>
                    <a:pt x="1777308" y="2671991"/>
                  </a:cubicBezTo>
                  <a:cubicBezTo>
                    <a:pt x="1775941" y="2664929"/>
                    <a:pt x="1770397" y="2660904"/>
                    <a:pt x="1764929" y="2656955"/>
                  </a:cubicBezTo>
                  <a:cubicBezTo>
                    <a:pt x="1726806" y="2629387"/>
                    <a:pt x="1688910" y="2601516"/>
                    <a:pt x="1650558" y="2574328"/>
                  </a:cubicBezTo>
                  <a:cubicBezTo>
                    <a:pt x="1641673" y="2568025"/>
                    <a:pt x="1634610" y="2560886"/>
                    <a:pt x="1630433" y="2550861"/>
                  </a:cubicBezTo>
                  <a:cubicBezTo>
                    <a:pt x="1598081" y="2472791"/>
                    <a:pt x="1544693" y="2406189"/>
                    <a:pt x="1509531" y="2329714"/>
                  </a:cubicBezTo>
                  <a:cubicBezTo>
                    <a:pt x="1507708" y="2325765"/>
                    <a:pt x="1505050" y="2321436"/>
                    <a:pt x="1501557" y="2319233"/>
                  </a:cubicBezTo>
                  <a:cubicBezTo>
                    <a:pt x="1477407" y="2303969"/>
                    <a:pt x="1474141" y="2277541"/>
                    <a:pt x="1466167" y="2253770"/>
                  </a:cubicBezTo>
                  <a:cubicBezTo>
                    <a:pt x="1460547" y="2236911"/>
                    <a:pt x="1473761" y="2226582"/>
                    <a:pt x="1483179" y="2216861"/>
                  </a:cubicBezTo>
                  <a:cubicBezTo>
                    <a:pt x="1493887" y="2205698"/>
                    <a:pt x="1495405" y="2198559"/>
                    <a:pt x="1483482" y="2187243"/>
                  </a:cubicBezTo>
                  <a:cubicBezTo>
                    <a:pt x="1471787" y="2176156"/>
                    <a:pt x="1469433" y="2161195"/>
                    <a:pt x="1477027" y="2146006"/>
                  </a:cubicBezTo>
                  <a:cubicBezTo>
                    <a:pt x="1483027" y="2134083"/>
                    <a:pt x="1489102" y="2122312"/>
                    <a:pt x="1491456" y="2109022"/>
                  </a:cubicBezTo>
                  <a:cubicBezTo>
                    <a:pt x="1493811" y="2095731"/>
                    <a:pt x="1498519" y="2084871"/>
                    <a:pt x="1513252" y="2080846"/>
                  </a:cubicBezTo>
                  <a:cubicBezTo>
                    <a:pt x="1521986" y="2078492"/>
                    <a:pt x="1524416" y="2070290"/>
                    <a:pt x="1524872" y="2062392"/>
                  </a:cubicBezTo>
                  <a:cubicBezTo>
                    <a:pt x="1525403" y="2052368"/>
                    <a:pt x="1530719" y="2046520"/>
                    <a:pt x="1538541" y="2041204"/>
                  </a:cubicBezTo>
                  <a:cubicBezTo>
                    <a:pt x="1556616" y="2028749"/>
                    <a:pt x="1566185" y="2011662"/>
                    <a:pt x="1565577" y="1989183"/>
                  </a:cubicBezTo>
                  <a:cubicBezTo>
                    <a:pt x="1565198" y="1974829"/>
                    <a:pt x="1564970" y="1960400"/>
                    <a:pt x="1565577" y="1945971"/>
                  </a:cubicBezTo>
                  <a:cubicBezTo>
                    <a:pt x="1566413" y="1926225"/>
                    <a:pt x="1565501" y="1907315"/>
                    <a:pt x="1551756" y="1891215"/>
                  </a:cubicBezTo>
                  <a:cubicBezTo>
                    <a:pt x="1547427" y="1886203"/>
                    <a:pt x="1546515" y="1879216"/>
                    <a:pt x="1545300" y="1872609"/>
                  </a:cubicBezTo>
                  <a:cubicBezTo>
                    <a:pt x="1542946" y="1859851"/>
                    <a:pt x="1530719" y="1851421"/>
                    <a:pt x="1518796" y="1853471"/>
                  </a:cubicBezTo>
                  <a:cubicBezTo>
                    <a:pt x="1507101" y="1855446"/>
                    <a:pt x="1497380" y="1867749"/>
                    <a:pt x="1499279" y="1879672"/>
                  </a:cubicBezTo>
                  <a:cubicBezTo>
                    <a:pt x="1500494" y="1887494"/>
                    <a:pt x="1500721" y="1893494"/>
                    <a:pt x="1492444" y="1897746"/>
                  </a:cubicBezTo>
                  <a:cubicBezTo>
                    <a:pt x="1484394" y="1901923"/>
                    <a:pt x="1478242" y="1898886"/>
                    <a:pt x="1472850" y="1893797"/>
                  </a:cubicBezTo>
                  <a:cubicBezTo>
                    <a:pt x="1459788" y="1881494"/>
                    <a:pt x="1447485" y="1868736"/>
                    <a:pt x="1426676" y="1873824"/>
                  </a:cubicBezTo>
                  <a:cubicBezTo>
                    <a:pt x="1420905" y="1875191"/>
                    <a:pt x="1417259" y="1868812"/>
                    <a:pt x="1413234" y="1865167"/>
                  </a:cubicBezTo>
                  <a:cubicBezTo>
                    <a:pt x="1395236" y="1848915"/>
                    <a:pt x="1380883" y="1828638"/>
                    <a:pt x="1359618" y="1815879"/>
                  </a:cubicBezTo>
                  <a:cubicBezTo>
                    <a:pt x="1354302" y="1812690"/>
                    <a:pt x="1352328" y="1807222"/>
                    <a:pt x="1353011" y="1801526"/>
                  </a:cubicBezTo>
                  <a:cubicBezTo>
                    <a:pt x="1354758" y="1786945"/>
                    <a:pt x="1348455" y="1775933"/>
                    <a:pt x="1339038" y="1765832"/>
                  </a:cubicBezTo>
                  <a:cubicBezTo>
                    <a:pt x="1331899" y="1758086"/>
                    <a:pt x="1325671" y="1749656"/>
                    <a:pt x="1324001" y="1738721"/>
                  </a:cubicBezTo>
                  <a:cubicBezTo>
                    <a:pt x="1322862" y="1731354"/>
                    <a:pt x="1318229" y="1728316"/>
                    <a:pt x="1310711" y="1726342"/>
                  </a:cubicBezTo>
                  <a:cubicBezTo>
                    <a:pt x="1279802" y="1717988"/>
                    <a:pt x="1249044" y="1708951"/>
                    <a:pt x="1218439" y="1699458"/>
                  </a:cubicBezTo>
                  <a:cubicBezTo>
                    <a:pt x="1206288" y="1695661"/>
                    <a:pt x="1199605" y="1684497"/>
                    <a:pt x="1191403" y="1675611"/>
                  </a:cubicBezTo>
                  <a:cubicBezTo>
                    <a:pt x="1184720" y="1668245"/>
                    <a:pt x="1178645" y="1660195"/>
                    <a:pt x="1171278" y="1653588"/>
                  </a:cubicBezTo>
                  <a:cubicBezTo>
                    <a:pt x="1157001" y="1640677"/>
                    <a:pt x="1140673" y="1633083"/>
                    <a:pt x="1121307" y="1641892"/>
                  </a:cubicBezTo>
                  <a:cubicBezTo>
                    <a:pt x="1104068" y="1649715"/>
                    <a:pt x="1086753" y="1649563"/>
                    <a:pt x="1069817" y="1642576"/>
                  </a:cubicBezTo>
                  <a:cubicBezTo>
                    <a:pt x="1037238" y="1629058"/>
                    <a:pt x="1003671" y="1617059"/>
                    <a:pt x="977090" y="1592301"/>
                  </a:cubicBezTo>
                  <a:cubicBezTo>
                    <a:pt x="974280" y="1589719"/>
                    <a:pt x="971167" y="1586302"/>
                    <a:pt x="967749" y="1585694"/>
                  </a:cubicBezTo>
                  <a:cubicBezTo>
                    <a:pt x="938055" y="1580682"/>
                    <a:pt x="919753" y="1557139"/>
                    <a:pt x="896514" y="1541875"/>
                  </a:cubicBezTo>
                  <a:cubicBezTo>
                    <a:pt x="881098" y="1531698"/>
                    <a:pt x="878743" y="1513092"/>
                    <a:pt x="888084" y="1496612"/>
                  </a:cubicBezTo>
                  <a:cubicBezTo>
                    <a:pt x="898337" y="1478462"/>
                    <a:pt x="896742" y="1454464"/>
                    <a:pt x="883376" y="1437984"/>
                  </a:cubicBezTo>
                  <a:cubicBezTo>
                    <a:pt x="863479" y="1413530"/>
                    <a:pt x="843430" y="1389228"/>
                    <a:pt x="822849" y="1365306"/>
                  </a:cubicBezTo>
                  <a:cubicBezTo>
                    <a:pt x="815558" y="1356876"/>
                    <a:pt x="812976" y="1348294"/>
                    <a:pt x="816090" y="1337890"/>
                  </a:cubicBezTo>
                  <a:cubicBezTo>
                    <a:pt x="819431" y="1326651"/>
                    <a:pt x="816394" y="1316854"/>
                    <a:pt x="808951" y="1308652"/>
                  </a:cubicBezTo>
                  <a:cubicBezTo>
                    <a:pt x="781004" y="1277895"/>
                    <a:pt x="766119" y="1241898"/>
                    <a:pt x="764980" y="1200508"/>
                  </a:cubicBezTo>
                  <a:cubicBezTo>
                    <a:pt x="764524" y="1183877"/>
                    <a:pt x="753133" y="1182662"/>
                    <a:pt x="741285" y="1181295"/>
                  </a:cubicBezTo>
                  <a:cubicBezTo>
                    <a:pt x="727084" y="1179548"/>
                    <a:pt x="730122" y="1191243"/>
                    <a:pt x="727388" y="1198989"/>
                  </a:cubicBezTo>
                  <a:cubicBezTo>
                    <a:pt x="717743" y="1226633"/>
                    <a:pt x="736425" y="1248125"/>
                    <a:pt x="744019" y="1271440"/>
                  </a:cubicBezTo>
                  <a:cubicBezTo>
                    <a:pt x="753664" y="1300830"/>
                    <a:pt x="766499" y="1329081"/>
                    <a:pt x="772726" y="1359686"/>
                  </a:cubicBezTo>
                  <a:cubicBezTo>
                    <a:pt x="776599" y="1378824"/>
                    <a:pt x="789282" y="1394620"/>
                    <a:pt x="795737" y="1412923"/>
                  </a:cubicBezTo>
                  <a:cubicBezTo>
                    <a:pt x="797863" y="1418922"/>
                    <a:pt x="799686" y="1424314"/>
                    <a:pt x="794294" y="1429706"/>
                  </a:cubicBezTo>
                  <a:cubicBezTo>
                    <a:pt x="788446" y="1435554"/>
                    <a:pt x="784421" y="1442009"/>
                    <a:pt x="778726" y="1428339"/>
                  </a:cubicBezTo>
                  <a:cubicBezTo>
                    <a:pt x="772195" y="1412543"/>
                    <a:pt x="762398" y="1397886"/>
                    <a:pt x="748120" y="1387633"/>
                  </a:cubicBezTo>
                  <a:cubicBezTo>
                    <a:pt x="739235" y="1381254"/>
                    <a:pt x="738627" y="1374267"/>
                    <a:pt x="741058" y="1364698"/>
                  </a:cubicBezTo>
                  <a:cubicBezTo>
                    <a:pt x="745614" y="1346548"/>
                    <a:pt x="739463" y="1332878"/>
                    <a:pt x="722679" y="1325587"/>
                  </a:cubicBezTo>
                  <a:cubicBezTo>
                    <a:pt x="707946" y="1319208"/>
                    <a:pt x="703390" y="1304931"/>
                    <a:pt x="694732" y="1293843"/>
                  </a:cubicBezTo>
                  <a:cubicBezTo>
                    <a:pt x="691011" y="1289058"/>
                    <a:pt x="693973" y="1284122"/>
                    <a:pt x="698757" y="1281312"/>
                  </a:cubicBezTo>
                  <a:cubicBezTo>
                    <a:pt x="710073" y="1274705"/>
                    <a:pt x="709541" y="1266351"/>
                    <a:pt x="703769" y="1256099"/>
                  </a:cubicBezTo>
                  <a:cubicBezTo>
                    <a:pt x="690631" y="1232632"/>
                    <a:pt x="689416" y="1206660"/>
                    <a:pt x="687897" y="1180611"/>
                  </a:cubicBezTo>
                  <a:cubicBezTo>
                    <a:pt x="687138" y="1167397"/>
                    <a:pt x="686074" y="1154107"/>
                    <a:pt x="683872" y="1141044"/>
                  </a:cubicBezTo>
                  <a:cubicBezTo>
                    <a:pt x="680151" y="1118641"/>
                    <a:pt x="662304" y="1108389"/>
                    <a:pt x="644457" y="1099199"/>
                  </a:cubicBezTo>
                  <a:cubicBezTo>
                    <a:pt x="631395" y="1092517"/>
                    <a:pt x="624788" y="1083783"/>
                    <a:pt x="623421" y="1068594"/>
                  </a:cubicBezTo>
                  <a:cubicBezTo>
                    <a:pt x="620611" y="1036698"/>
                    <a:pt x="615599" y="1004954"/>
                    <a:pt x="611878" y="973133"/>
                  </a:cubicBezTo>
                  <a:cubicBezTo>
                    <a:pt x="609827" y="955514"/>
                    <a:pt x="615979" y="938275"/>
                    <a:pt x="613624" y="920276"/>
                  </a:cubicBezTo>
                  <a:cubicBezTo>
                    <a:pt x="612409" y="911163"/>
                    <a:pt x="621826" y="903721"/>
                    <a:pt x="628813" y="897493"/>
                  </a:cubicBezTo>
                  <a:cubicBezTo>
                    <a:pt x="638610" y="888684"/>
                    <a:pt x="646432" y="878583"/>
                    <a:pt x="647723" y="865369"/>
                  </a:cubicBezTo>
                  <a:cubicBezTo>
                    <a:pt x="650381" y="838029"/>
                    <a:pt x="670202" y="821322"/>
                    <a:pt x="686834" y="803627"/>
                  </a:cubicBezTo>
                  <a:cubicBezTo>
                    <a:pt x="710832" y="778186"/>
                    <a:pt x="729590" y="750391"/>
                    <a:pt x="739767" y="716899"/>
                  </a:cubicBezTo>
                  <a:cubicBezTo>
                    <a:pt x="741665" y="710596"/>
                    <a:pt x="743260" y="703154"/>
                    <a:pt x="747513" y="698673"/>
                  </a:cubicBezTo>
                  <a:cubicBezTo>
                    <a:pt x="764069" y="681586"/>
                    <a:pt x="754955" y="670346"/>
                    <a:pt x="740906" y="658195"/>
                  </a:cubicBezTo>
                  <a:cubicBezTo>
                    <a:pt x="731185" y="649765"/>
                    <a:pt x="719945" y="641563"/>
                    <a:pt x="720857" y="625615"/>
                  </a:cubicBezTo>
                  <a:cubicBezTo>
                    <a:pt x="721464" y="615743"/>
                    <a:pt x="724122" y="610502"/>
                    <a:pt x="734754" y="613920"/>
                  </a:cubicBezTo>
                  <a:cubicBezTo>
                    <a:pt x="748272" y="618325"/>
                    <a:pt x="751462" y="611642"/>
                    <a:pt x="751006" y="599794"/>
                  </a:cubicBezTo>
                  <a:cubicBezTo>
                    <a:pt x="750323" y="582707"/>
                    <a:pt x="751842" y="565544"/>
                    <a:pt x="748424" y="548457"/>
                  </a:cubicBezTo>
                  <a:cubicBezTo>
                    <a:pt x="745994" y="536078"/>
                    <a:pt x="750551" y="524306"/>
                    <a:pt x="754196" y="512763"/>
                  </a:cubicBezTo>
                  <a:cubicBezTo>
                    <a:pt x="757689" y="501751"/>
                    <a:pt x="754727" y="497119"/>
                    <a:pt x="742728" y="498106"/>
                  </a:cubicBezTo>
                  <a:cubicBezTo>
                    <a:pt x="716528" y="500308"/>
                    <a:pt x="716148" y="499093"/>
                    <a:pt x="719338" y="472893"/>
                  </a:cubicBezTo>
                  <a:cubicBezTo>
                    <a:pt x="721844" y="452616"/>
                    <a:pt x="723363" y="432187"/>
                    <a:pt x="723818" y="411758"/>
                  </a:cubicBezTo>
                  <a:cubicBezTo>
                    <a:pt x="724274" y="392165"/>
                    <a:pt x="704529" y="370293"/>
                    <a:pt x="684859" y="367027"/>
                  </a:cubicBezTo>
                  <a:cubicBezTo>
                    <a:pt x="655849" y="362319"/>
                    <a:pt x="626914" y="357686"/>
                    <a:pt x="600942" y="342725"/>
                  </a:cubicBezTo>
                  <a:cubicBezTo>
                    <a:pt x="591297" y="337181"/>
                    <a:pt x="582487" y="340523"/>
                    <a:pt x="574210" y="345156"/>
                  </a:cubicBezTo>
                  <a:cubicBezTo>
                    <a:pt x="539048" y="364749"/>
                    <a:pt x="499633" y="368850"/>
                    <a:pt x="461205" y="376824"/>
                  </a:cubicBezTo>
                  <a:cubicBezTo>
                    <a:pt x="460522" y="377432"/>
                    <a:pt x="458927" y="376520"/>
                    <a:pt x="454143" y="375305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B4216D2-D983-40D0-81EC-9FB86024BE92}"/>
                </a:ext>
              </a:extLst>
            </p:cNvPr>
            <p:cNvSpPr/>
            <p:nvPr/>
          </p:nvSpPr>
          <p:spPr>
            <a:xfrm>
              <a:off x="8566487" y="4969206"/>
              <a:ext cx="1040427" cy="835380"/>
            </a:xfrm>
            <a:custGeom>
              <a:avLst/>
              <a:gdLst>
                <a:gd name="connsiteX0" fmla="*/ 575839 w 1040427"/>
                <a:gd name="connsiteY0" fmla="*/ 661958 h 835379"/>
                <a:gd name="connsiteX1" fmla="*/ 524349 w 1040427"/>
                <a:gd name="connsiteY1" fmla="*/ 701145 h 835379"/>
                <a:gd name="connsiteX2" fmla="*/ 508173 w 1040427"/>
                <a:gd name="connsiteY2" fmla="*/ 709119 h 835379"/>
                <a:gd name="connsiteX3" fmla="*/ 499136 w 1040427"/>
                <a:gd name="connsiteY3" fmla="*/ 691424 h 835379"/>
                <a:gd name="connsiteX4" fmla="*/ 478024 w 1040427"/>
                <a:gd name="connsiteY4" fmla="*/ 647149 h 835379"/>
                <a:gd name="connsiteX5" fmla="*/ 345502 w 1040427"/>
                <a:gd name="connsiteY5" fmla="*/ 627100 h 835379"/>
                <a:gd name="connsiteX6" fmla="*/ 245940 w 1040427"/>
                <a:gd name="connsiteY6" fmla="*/ 656869 h 835379"/>
                <a:gd name="connsiteX7" fmla="*/ 223612 w 1040427"/>
                <a:gd name="connsiteY7" fmla="*/ 670691 h 835379"/>
                <a:gd name="connsiteX8" fmla="*/ 179186 w 1040427"/>
                <a:gd name="connsiteY8" fmla="*/ 686032 h 835379"/>
                <a:gd name="connsiteX9" fmla="*/ 97015 w 1040427"/>
                <a:gd name="connsiteY9" fmla="*/ 702436 h 835379"/>
                <a:gd name="connsiteX10" fmla="*/ 71877 w 1040427"/>
                <a:gd name="connsiteY10" fmla="*/ 715270 h 835379"/>
                <a:gd name="connsiteX11" fmla="*/ 8844 w 1040427"/>
                <a:gd name="connsiteY11" fmla="*/ 710030 h 835379"/>
                <a:gd name="connsiteX12" fmla="*/ 6489 w 1040427"/>
                <a:gd name="connsiteY12" fmla="*/ 680564 h 835379"/>
                <a:gd name="connsiteX13" fmla="*/ 38614 w 1040427"/>
                <a:gd name="connsiteY13" fmla="*/ 590267 h 835379"/>
                <a:gd name="connsiteX14" fmla="*/ 37019 w 1040427"/>
                <a:gd name="connsiteY14" fmla="*/ 575610 h 835379"/>
                <a:gd name="connsiteX15" fmla="*/ 32994 w 1040427"/>
                <a:gd name="connsiteY15" fmla="*/ 484326 h 835379"/>
                <a:gd name="connsiteX16" fmla="*/ 30412 w 1040427"/>
                <a:gd name="connsiteY16" fmla="*/ 473086 h 835379"/>
                <a:gd name="connsiteX17" fmla="*/ 37627 w 1040427"/>
                <a:gd name="connsiteY17" fmla="*/ 438532 h 835379"/>
                <a:gd name="connsiteX18" fmla="*/ 40284 w 1040427"/>
                <a:gd name="connsiteY18" fmla="*/ 420457 h 835379"/>
                <a:gd name="connsiteX19" fmla="*/ 45980 w 1040427"/>
                <a:gd name="connsiteY19" fmla="*/ 389776 h 835379"/>
                <a:gd name="connsiteX20" fmla="*/ 53043 w 1040427"/>
                <a:gd name="connsiteY20" fmla="*/ 359930 h 835379"/>
                <a:gd name="connsiteX21" fmla="*/ 76206 w 1040427"/>
                <a:gd name="connsiteY21" fmla="*/ 333198 h 835379"/>
                <a:gd name="connsiteX22" fmla="*/ 86382 w 1040427"/>
                <a:gd name="connsiteY22" fmla="*/ 325528 h 835379"/>
                <a:gd name="connsiteX23" fmla="*/ 149795 w 1040427"/>
                <a:gd name="connsiteY23" fmla="*/ 291733 h 835379"/>
                <a:gd name="connsiteX24" fmla="*/ 250800 w 1040427"/>
                <a:gd name="connsiteY24" fmla="*/ 254976 h 835379"/>
                <a:gd name="connsiteX25" fmla="*/ 296518 w 1040427"/>
                <a:gd name="connsiteY25" fmla="*/ 197183 h 835379"/>
                <a:gd name="connsiteX26" fmla="*/ 311403 w 1040427"/>
                <a:gd name="connsiteY26" fmla="*/ 172577 h 835379"/>
                <a:gd name="connsiteX27" fmla="*/ 325453 w 1040427"/>
                <a:gd name="connsiteY27" fmla="*/ 174020 h 835379"/>
                <a:gd name="connsiteX28" fmla="*/ 333731 w 1040427"/>
                <a:gd name="connsiteY28" fmla="*/ 174172 h 835379"/>
                <a:gd name="connsiteX29" fmla="*/ 373829 w 1040427"/>
                <a:gd name="connsiteY29" fmla="*/ 131188 h 835379"/>
                <a:gd name="connsiteX30" fmla="*/ 386663 w 1040427"/>
                <a:gd name="connsiteY30" fmla="*/ 125720 h 835379"/>
                <a:gd name="connsiteX31" fmla="*/ 403447 w 1040427"/>
                <a:gd name="connsiteY31" fmla="*/ 111898 h 835379"/>
                <a:gd name="connsiteX32" fmla="*/ 425774 w 1040427"/>
                <a:gd name="connsiteY32" fmla="*/ 86457 h 835379"/>
                <a:gd name="connsiteX33" fmla="*/ 456531 w 1040427"/>
                <a:gd name="connsiteY33" fmla="*/ 104987 h 835379"/>
                <a:gd name="connsiteX34" fmla="*/ 476657 w 1040427"/>
                <a:gd name="connsiteY34" fmla="*/ 119720 h 835379"/>
                <a:gd name="connsiteX35" fmla="*/ 507793 w 1040427"/>
                <a:gd name="connsiteY35" fmla="*/ 98988 h 835379"/>
                <a:gd name="connsiteX36" fmla="*/ 528374 w 1040427"/>
                <a:gd name="connsiteY36" fmla="*/ 57750 h 835379"/>
                <a:gd name="connsiteX37" fmla="*/ 559587 w 1040427"/>
                <a:gd name="connsiteY37" fmla="*/ 41498 h 835379"/>
                <a:gd name="connsiteX38" fmla="*/ 577890 w 1040427"/>
                <a:gd name="connsiteY38" fmla="*/ 16589 h 835379"/>
                <a:gd name="connsiteX39" fmla="*/ 579484 w 1040427"/>
                <a:gd name="connsiteY39" fmla="*/ 1476 h 835379"/>
                <a:gd name="connsiteX40" fmla="*/ 593761 w 1040427"/>
                <a:gd name="connsiteY40" fmla="*/ 6337 h 835379"/>
                <a:gd name="connsiteX41" fmla="*/ 640163 w 1040427"/>
                <a:gd name="connsiteY41" fmla="*/ 34740 h 835379"/>
                <a:gd name="connsiteX42" fmla="*/ 662415 w 1040427"/>
                <a:gd name="connsiteY42" fmla="*/ 34512 h 835379"/>
                <a:gd name="connsiteX43" fmla="*/ 680869 w 1040427"/>
                <a:gd name="connsiteY43" fmla="*/ 27145 h 835379"/>
                <a:gd name="connsiteX44" fmla="*/ 699627 w 1040427"/>
                <a:gd name="connsiteY44" fmla="*/ 36106 h 835379"/>
                <a:gd name="connsiteX45" fmla="*/ 695450 w 1040427"/>
                <a:gd name="connsiteY45" fmla="*/ 54865 h 835379"/>
                <a:gd name="connsiteX46" fmla="*/ 659985 w 1040427"/>
                <a:gd name="connsiteY46" fmla="*/ 102025 h 835379"/>
                <a:gd name="connsiteX47" fmla="*/ 665376 w 1040427"/>
                <a:gd name="connsiteY47" fmla="*/ 123745 h 835379"/>
                <a:gd name="connsiteX48" fmla="*/ 702361 w 1040427"/>
                <a:gd name="connsiteY48" fmla="*/ 159211 h 835379"/>
                <a:gd name="connsiteX49" fmla="*/ 741624 w 1040427"/>
                <a:gd name="connsiteY49" fmla="*/ 193765 h 835379"/>
                <a:gd name="connsiteX50" fmla="*/ 783468 w 1040427"/>
                <a:gd name="connsiteY50" fmla="*/ 183437 h 835379"/>
                <a:gd name="connsiteX51" fmla="*/ 823491 w 1040427"/>
                <a:gd name="connsiteY51" fmla="*/ 46511 h 835379"/>
                <a:gd name="connsiteX52" fmla="*/ 835870 w 1040427"/>
                <a:gd name="connsiteY52" fmla="*/ 8767 h 835379"/>
                <a:gd name="connsiteX53" fmla="*/ 843768 w 1040427"/>
                <a:gd name="connsiteY53" fmla="*/ 1400 h 835379"/>
                <a:gd name="connsiteX54" fmla="*/ 851058 w 1040427"/>
                <a:gd name="connsiteY54" fmla="*/ 9374 h 835379"/>
                <a:gd name="connsiteX55" fmla="*/ 866779 w 1040427"/>
                <a:gd name="connsiteY55" fmla="*/ 82128 h 835379"/>
                <a:gd name="connsiteX56" fmla="*/ 884853 w 1040427"/>
                <a:gd name="connsiteY56" fmla="*/ 101874 h 835379"/>
                <a:gd name="connsiteX57" fmla="*/ 900574 w 1040427"/>
                <a:gd name="connsiteY57" fmla="*/ 113949 h 835379"/>
                <a:gd name="connsiteX58" fmla="*/ 908927 w 1040427"/>
                <a:gd name="connsiteY58" fmla="*/ 159439 h 835379"/>
                <a:gd name="connsiteX59" fmla="*/ 953506 w 1040427"/>
                <a:gd name="connsiteY59" fmla="*/ 262722 h 835379"/>
                <a:gd name="connsiteX60" fmla="*/ 972265 w 1040427"/>
                <a:gd name="connsiteY60" fmla="*/ 306238 h 835379"/>
                <a:gd name="connsiteX61" fmla="*/ 988441 w 1040427"/>
                <a:gd name="connsiteY61" fmla="*/ 333957 h 835379"/>
                <a:gd name="connsiteX62" fmla="*/ 999984 w 1040427"/>
                <a:gd name="connsiteY62" fmla="*/ 349374 h 835379"/>
                <a:gd name="connsiteX63" fmla="*/ 1035298 w 1040427"/>
                <a:gd name="connsiteY63" fmla="*/ 416508 h 835379"/>
                <a:gd name="connsiteX64" fmla="*/ 1039398 w 1040427"/>
                <a:gd name="connsiteY64" fmla="*/ 439671 h 835379"/>
                <a:gd name="connsiteX65" fmla="*/ 1012363 w 1040427"/>
                <a:gd name="connsiteY65" fmla="*/ 537106 h 835379"/>
                <a:gd name="connsiteX66" fmla="*/ 928217 w 1040427"/>
                <a:gd name="connsiteY66" fmla="*/ 657477 h 835379"/>
                <a:gd name="connsiteX67" fmla="*/ 876044 w 1040427"/>
                <a:gd name="connsiteY67" fmla="*/ 717169 h 835379"/>
                <a:gd name="connsiteX68" fmla="*/ 827060 w 1040427"/>
                <a:gd name="connsiteY68" fmla="*/ 777772 h 835379"/>
                <a:gd name="connsiteX69" fmla="*/ 796683 w 1040427"/>
                <a:gd name="connsiteY69" fmla="*/ 794783 h 835379"/>
                <a:gd name="connsiteX70" fmla="*/ 724840 w 1040427"/>
                <a:gd name="connsiteY70" fmla="*/ 831995 h 835379"/>
                <a:gd name="connsiteX71" fmla="*/ 698792 w 1040427"/>
                <a:gd name="connsiteY71" fmla="*/ 827135 h 835379"/>
                <a:gd name="connsiteX72" fmla="*/ 673502 w 1040427"/>
                <a:gd name="connsiteY72" fmla="*/ 821439 h 835379"/>
                <a:gd name="connsiteX73" fmla="*/ 666440 w 1040427"/>
                <a:gd name="connsiteY73" fmla="*/ 825692 h 835379"/>
                <a:gd name="connsiteX74" fmla="*/ 573181 w 1040427"/>
                <a:gd name="connsiteY74" fmla="*/ 774506 h 835379"/>
                <a:gd name="connsiteX75" fmla="*/ 576522 w 1040427"/>
                <a:gd name="connsiteY75" fmla="*/ 762051 h 835379"/>
                <a:gd name="connsiteX76" fmla="*/ 574472 w 1040427"/>
                <a:gd name="connsiteY76" fmla="*/ 733497 h 835379"/>
                <a:gd name="connsiteX77" fmla="*/ 564219 w 1040427"/>
                <a:gd name="connsiteY77" fmla="*/ 732357 h 835379"/>
                <a:gd name="connsiteX78" fmla="*/ 544930 w 1040427"/>
                <a:gd name="connsiteY78" fmla="*/ 752862 h 835379"/>
                <a:gd name="connsiteX79" fmla="*/ 532095 w 1040427"/>
                <a:gd name="connsiteY79" fmla="*/ 756887 h 835379"/>
                <a:gd name="connsiteX80" fmla="*/ 522450 w 1040427"/>
                <a:gd name="connsiteY80" fmla="*/ 746179 h 835379"/>
                <a:gd name="connsiteX81" fmla="*/ 533386 w 1040427"/>
                <a:gd name="connsiteY81" fmla="*/ 739040 h 835379"/>
                <a:gd name="connsiteX82" fmla="*/ 570143 w 1040427"/>
                <a:gd name="connsiteY82" fmla="*/ 717472 h 835379"/>
                <a:gd name="connsiteX83" fmla="*/ 572421 w 1040427"/>
                <a:gd name="connsiteY83" fmla="*/ 700917 h 835379"/>
                <a:gd name="connsiteX84" fmla="*/ 558296 w 1040427"/>
                <a:gd name="connsiteY84" fmla="*/ 705018 h 835379"/>
                <a:gd name="connsiteX85" fmla="*/ 542348 w 1040427"/>
                <a:gd name="connsiteY85" fmla="*/ 712232 h 835379"/>
                <a:gd name="connsiteX86" fmla="*/ 551461 w 1040427"/>
                <a:gd name="connsiteY86" fmla="*/ 695221 h 835379"/>
                <a:gd name="connsiteX87" fmla="*/ 575839 w 1040427"/>
                <a:gd name="connsiteY87" fmla="*/ 661958 h 83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40427" h="835379">
                  <a:moveTo>
                    <a:pt x="575839" y="661958"/>
                  </a:moveTo>
                  <a:cubicBezTo>
                    <a:pt x="556397" y="674792"/>
                    <a:pt x="536424" y="682311"/>
                    <a:pt x="524349" y="701145"/>
                  </a:cubicBezTo>
                  <a:cubicBezTo>
                    <a:pt x="521007" y="706385"/>
                    <a:pt x="516375" y="712840"/>
                    <a:pt x="508173" y="709119"/>
                  </a:cubicBezTo>
                  <a:cubicBezTo>
                    <a:pt x="500655" y="705777"/>
                    <a:pt x="497237" y="699170"/>
                    <a:pt x="499136" y="691424"/>
                  </a:cubicBezTo>
                  <a:cubicBezTo>
                    <a:pt x="504376" y="670539"/>
                    <a:pt x="492984" y="659148"/>
                    <a:pt x="478024" y="647149"/>
                  </a:cubicBezTo>
                  <a:cubicBezTo>
                    <a:pt x="437318" y="614493"/>
                    <a:pt x="393271" y="611075"/>
                    <a:pt x="345502" y="627100"/>
                  </a:cubicBezTo>
                  <a:cubicBezTo>
                    <a:pt x="312694" y="638111"/>
                    <a:pt x="276621" y="638187"/>
                    <a:pt x="245940" y="656869"/>
                  </a:cubicBezTo>
                  <a:cubicBezTo>
                    <a:pt x="238422" y="661426"/>
                    <a:pt x="229005" y="663477"/>
                    <a:pt x="223612" y="670691"/>
                  </a:cubicBezTo>
                  <a:cubicBezTo>
                    <a:pt x="212069" y="686032"/>
                    <a:pt x="196348" y="688994"/>
                    <a:pt x="179186" y="686032"/>
                  </a:cubicBezTo>
                  <a:cubicBezTo>
                    <a:pt x="149491" y="681020"/>
                    <a:pt x="122303" y="686032"/>
                    <a:pt x="97015" y="702436"/>
                  </a:cubicBezTo>
                  <a:cubicBezTo>
                    <a:pt x="89192" y="707524"/>
                    <a:pt x="80155" y="710714"/>
                    <a:pt x="71877" y="715270"/>
                  </a:cubicBezTo>
                  <a:cubicBezTo>
                    <a:pt x="49701" y="727421"/>
                    <a:pt x="28817" y="721194"/>
                    <a:pt x="8844" y="710030"/>
                  </a:cubicBezTo>
                  <a:cubicBezTo>
                    <a:pt x="-2320" y="703803"/>
                    <a:pt x="-2699" y="689449"/>
                    <a:pt x="6489" y="680564"/>
                  </a:cubicBezTo>
                  <a:cubicBezTo>
                    <a:pt x="32158" y="655882"/>
                    <a:pt x="41272" y="625125"/>
                    <a:pt x="38614" y="590267"/>
                  </a:cubicBezTo>
                  <a:cubicBezTo>
                    <a:pt x="38234" y="585331"/>
                    <a:pt x="35424" y="579635"/>
                    <a:pt x="37019" y="575610"/>
                  </a:cubicBezTo>
                  <a:cubicBezTo>
                    <a:pt x="49094" y="544473"/>
                    <a:pt x="33753" y="514779"/>
                    <a:pt x="32994" y="484326"/>
                  </a:cubicBezTo>
                  <a:cubicBezTo>
                    <a:pt x="32918" y="480528"/>
                    <a:pt x="32311" y="476276"/>
                    <a:pt x="30412" y="473086"/>
                  </a:cubicBezTo>
                  <a:cubicBezTo>
                    <a:pt x="22438" y="459264"/>
                    <a:pt x="18261" y="447265"/>
                    <a:pt x="37627" y="438532"/>
                  </a:cubicBezTo>
                  <a:cubicBezTo>
                    <a:pt x="44841" y="435266"/>
                    <a:pt x="42487" y="426760"/>
                    <a:pt x="40284" y="420457"/>
                  </a:cubicBezTo>
                  <a:cubicBezTo>
                    <a:pt x="36260" y="408990"/>
                    <a:pt x="37399" y="398737"/>
                    <a:pt x="45980" y="389776"/>
                  </a:cubicBezTo>
                  <a:cubicBezTo>
                    <a:pt x="54182" y="381194"/>
                    <a:pt x="52436" y="370410"/>
                    <a:pt x="53043" y="359930"/>
                  </a:cubicBezTo>
                  <a:cubicBezTo>
                    <a:pt x="53879" y="345425"/>
                    <a:pt x="51980" y="328262"/>
                    <a:pt x="76206" y="333198"/>
                  </a:cubicBezTo>
                  <a:cubicBezTo>
                    <a:pt x="78940" y="333729"/>
                    <a:pt x="82965" y="328186"/>
                    <a:pt x="86382" y="325528"/>
                  </a:cubicBezTo>
                  <a:cubicBezTo>
                    <a:pt x="105672" y="310870"/>
                    <a:pt x="124278" y="296517"/>
                    <a:pt x="149795" y="291733"/>
                  </a:cubicBezTo>
                  <a:cubicBezTo>
                    <a:pt x="185185" y="285126"/>
                    <a:pt x="219967" y="272975"/>
                    <a:pt x="250800" y="254976"/>
                  </a:cubicBezTo>
                  <a:cubicBezTo>
                    <a:pt x="271609" y="242825"/>
                    <a:pt x="292190" y="225054"/>
                    <a:pt x="296518" y="197183"/>
                  </a:cubicBezTo>
                  <a:cubicBezTo>
                    <a:pt x="298113" y="187006"/>
                    <a:pt x="301758" y="178121"/>
                    <a:pt x="311403" y="172577"/>
                  </a:cubicBezTo>
                  <a:cubicBezTo>
                    <a:pt x="316795" y="169463"/>
                    <a:pt x="321428" y="164072"/>
                    <a:pt x="325453" y="174020"/>
                  </a:cubicBezTo>
                  <a:cubicBezTo>
                    <a:pt x="327807" y="179868"/>
                    <a:pt x="330845" y="178197"/>
                    <a:pt x="333731" y="174172"/>
                  </a:cubicBezTo>
                  <a:cubicBezTo>
                    <a:pt x="345046" y="157996"/>
                    <a:pt x="366386" y="151237"/>
                    <a:pt x="373829" y="131188"/>
                  </a:cubicBezTo>
                  <a:cubicBezTo>
                    <a:pt x="375652" y="126328"/>
                    <a:pt x="381499" y="124277"/>
                    <a:pt x="386663" y="125720"/>
                  </a:cubicBezTo>
                  <a:cubicBezTo>
                    <a:pt x="399422" y="129365"/>
                    <a:pt x="401852" y="121467"/>
                    <a:pt x="403447" y="111898"/>
                  </a:cubicBezTo>
                  <a:cubicBezTo>
                    <a:pt x="405573" y="98760"/>
                    <a:pt x="411876" y="87976"/>
                    <a:pt x="425774" y="86457"/>
                  </a:cubicBezTo>
                  <a:cubicBezTo>
                    <a:pt x="439596" y="84938"/>
                    <a:pt x="449848" y="92836"/>
                    <a:pt x="456531" y="104987"/>
                  </a:cubicBezTo>
                  <a:cubicBezTo>
                    <a:pt x="461012" y="113113"/>
                    <a:pt x="464430" y="124581"/>
                    <a:pt x="476657" y="119720"/>
                  </a:cubicBezTo>
                  <a:cubicBezTo>
                    <a:pt x="487972" y="115240"/>
                    <a:pt x="504376" y="119720"/>
                    <a:pt x="507793" y="98988"/>
                  </a:cubicBezTo>
                  <a:cubicBezTo>
                    <a:pt x="510224" y="84483"/>
                    <a:pt x="519945" y="70585"/>
                    <a:pt x="528374" y="57750"/>
                  </a:cubicBezTo>
                  <a:cubicBezTo>
                    <a:pt x="535209" y="47346"/>
                    <a:pt x="546221" y="42334"/>
                    <a:pt x="559587" y="41498"/>
                  </a:cubicBezTo>
                  <a:cubicBezTo>
                    <a:pt x="580851" y="40283"/>
                    <a:pt x="583433" y="35955"/>
                    <a:pt x="577890" y="16589"/>
                  </a:cubicBezTo>
                  <a:cubicBezTo>
                    <a:pt x="576371" y="11349"/>
                    <a:pt x="573485" y="5425"/>
                    <a:pt x="579484" y="1476"/>
                  </a:cubicBezTo>
                  <a:cubicBezTo>
                    <a:pt x="585559" y="-2473"/>
                    <a:pt x="590116" y="2312"/>
                    <a:pt x="593761" y="6337"/>
                  </a:cubicBezTo>
                  <a:cubicBezTo>
                    <a:pt x="606444" y="20538"/>
                    <a:pt x="624215" y="26082"/>
                    <a:pt x="640163" y="34740"/>
                  </a:cubicBezTo>
                  <a:cubicBezTo>
                    <a:pt x="647606" y="38765"/>
                    <a:pt x="654896" y="38157"/>
                    <a:pt x="662415" y="34512"/>
                  </a:cubicBezTo>
                  <a:cubicBezTo>
                    <a:pt x="668414" y="31626"/>
                    <a:pt x="674642" y="29272"/>
                    <a:pt x="680869" y="27145"/>
                  </a:cubicBezTo>
                  <a:cubicBezTo>
                    <a:pt x="689906" y="24031"/>
                    <a:pt x="695450" y="28208"/>
                    <a:pt x="699627" y="36106"/>
                  </a:cubicBezTo>
                  <a:cubicBezTo>
                    <a:pt x="703728" y="43853"/>
                    <a:pt x="702665" y="50612"/>
                    <a:pt x="695450" y="54865"/>
                  </a:cubicBezTo>
                  <a:cubicBezTo>
                    <a:pt x="676996" y="65724"/>
                    <a:pt x="672895" y="87065"/>
                    <a:pt x="659985" y="102025"/>
                  </a:cubicBezTo>
                  <a:cubicBezTo>
                    <a:pt x="652618" y="110531"/>
                    <a:pt x="659680" y="118050"/>
                    <a:pt x="665376" y="123745"/>
                  </a:cubicBezTo>
                  <a:cubicBezTo>
                    <a:pt x="677451" y="135897"/>
                    <a:pt x="692336" y="145693"/>
                    <a:pt x="702361" y="159211"/>
                  </a:cubicBezTo>
                  <a:cubicBezTo>
                    <a:pt x="713297" y="173944"/>
                    <a:pt x="726435" y="184424"/>
                    <a:pt x="741624" y="193765"/>
                  </a:cubicBezTo>
                  <a:cubicBezTo>
                    <a:pt x="761445" y="205917"/>
                    <a:pt x="769875" y="202119"/>
                    <a:pt x="783468" y="183437"/>
                  </a:cubicBezTo>
                  <a:cubicBezTo>
                    <a:pt x="813618" y="142276"/>
                    <a:pt x="816049" y="93824"/>
                    <a:pt x="823491" y="46511"/>
                  </a:cubicBezTo>
                  <a:cubicBezTo>
                    <a:pt x="825618" y="33069"/>
                    <a:pt x="831009" y="21070"/>
                    <a:pt x="835870" y="8767"/>
                  </a:cubicBezTo>
                  <a:cubicBezTo>
                    <a:pt x="837237" y="5197"/>
                    <a:pt x="839059" y="1248"/>
                    <a:pt x="843768" y="1400"/>
                  </a:cubicBezTo>
                  <a:cubicBezTo>
                    <a:pt x="848628" y="1552"/>
                    <a:pt x="849768" y="5805"/>
                    <a:pt x="851058" y="9374"/>
                  </a:cubicBezTo>
                  <a:cubicBezTo>
                    <a:pt x="859488" y="32917"/>
                    <a:pt x="865564" y="57067"/>
                    <a:pt x="866779" y="82128"/>
                  </a:cubicBezTo>
                  <a:cubicBezTo>
                    <a:pt x="867386" y="94659"/>
                    <a:pt x="870728" y="102557"/>
                    <a:pt x="884853" y="101874"/>
                  </a:cubicBezTo>
                  <a:cubicBezTo>
                    <a:pt x="893283" y="101494"/>
                    <a:pt x="897384" y="106582"/>
                    <a:pt x="900574" y="113949"/>
                  </a:cubicBezTo>
                  <a:cubicBezTo>
                    <a:pt x="906877" y="128530"/>
                    <a:pt x="908851" y="144326"/>
                    <a:pt x="908927" y="159439"/>
                  </a:cubicBezTo>
                  <a:cubicBezTo>
                    <a:pt x="909155" y="200676"/>
                    <a:pt x="924496" y="234168"/>
                    <a:pt x="953506" y="262722"/>
                  </a:cubicBezTo>
                  <a:cubicBezTo>
                    <a:pt x="965277" y="274342"/>
                    <a:pt x="975150" y="286720"/>
                    <a:pt x="972265" y="306238"/>
                  </a:cubicBezTo>
                  <a:cubicBezTo>
                    <a:pt x="970594" y="317174"/>
                    <a:pt x="974239" y="329477"/>
                    <a:pt x="988441" y="333957"/>
                  </a:cubicBezTo>
                  <a:cubicBezTo>
                    <a:pt x="995275" y="336160"/>
                    <a:pt x="998313" y="342767"/>
                    <a:pt x="999984" y="349374"/>
                  </a:cubicBezTo>
                  <a:cubicBezTo>
                    <a:pt x="1006211" y="374663"/>
                    <a:pt x="1020033" y="396079"/>
                    <a:pt x="1035298" y="416508"/>
                  </a:cubicBezTo>
                  <a:cubicBezTo>
                    <a:pt x="1040993" y="424027"/>
                    <a:pt x="1041677" y="431089"/>
                    <a:pt x="1039398" y="439671"/>
                  </a:cubicBezTo>
                  <a:cubicBezTo>
                    <a:pt x="1030513" y="472251"/>
                    <a:pt x="1025425" y="506349"/>
                    <a:pt x="1012363" y="537106"/>
                  </a:cubicBezTo>
                  <a:cubicBezTo>
                    <a:pt x="993073" y="582597"/>
                    <a:pt x="972720" y="628315"/>
                    <a:pt x="928217" y="657477"/>
                  </a:cubicBezTo>
                  <a:cubicBezTo>
                    <a:pt x="905890" y="672058"/>
                    <a:pt x="893587" y="697347"/>
                    <a:pt x="876044" y="717169"/>
                  </a:cubicBezTo>
                  <a:cubicBezTo>
                    <a:pt x="858805" y="736610"/>
                    <a:pt x="843236" y="757495"/>
                    <a:pt x="827060" y="777772"/>
                  </a:cubicBezTo>
                  <a:cubicBezTo>
                    <a:pt x="819238" y="787569"/>
                    <a:pt x="810505" y="795087"/>
                    <a:pt x="796683" y="794783"/>
                  </a:cubicBezTo>
                  <a:cubicBezTo>
                    <a:pt x="766154" y="794176"/>
                    <a:pt x="745421" y="813845"/>
                    <a:pt x="724840" y="831995"/>
                  </a:cubicBezTo>
                  <a:cubicBezTo>
                    <a:pt x="712082" y="843235"/>
                    <a:pt x="704943" y="840653"/>
                    <a:pt x="698792" y="827135"/>
                  </a:cubicBezTo>
                  <a:cubicBezTo>
                    <a:pt x="692640" y="813541"/>
                    <a:pt x="685957" y="806251"/>
                    <a:pt x="673502" y="821439"/>
                  </a:cubicBezTo>
                  <a:cubicBezTo>
                    <a:pt x="671832" y="823414"/>
                    <a:pt x="668946" y="824553"/>
                    <a:pt x="666440" y="825692"/>
                  </a:cubicBezTo>
                  <a:cubicBezTo>
                    <a:pt x="635227" y="839362"/>
                    <a:pt x="578269" y="807997"/>
                    <a:pt x="573181" y="774506"/>
                  </a:cubicBezTo>
                  <a:cubicBezTo>
                    <a:pt x="572421" y="769646"/>
                    <a:pt x="574092" y="765773"/>
                    <a:pt x="576522" y="762051"/>
                  </a:cubicBezTo>
                  <a:cubicBezTo>
                    <a:pt x="583130" y="752027"/>
                    <a:pt x="577434" y="742762"/>
                    <a:pt x="574472" y="733497"/>
                  </a:cubicBezTo>
                  <a:cubicBezTo>
                    <a:pt x="572421" y="727117"/>
                    <a:pt x="567789" y="728788"/>
                    <a:pt x="564219" y="732357"/>
                  </a:cubicBezTo>
                  <a:cubicBezTo>
                    <a:pt x="557612" y="738964"/>
                    <a:pt x="551157" y="745875"/>
                    <a:pt x="544930" y="752862"/>
                  </a:cubicBezTo>
                  <a:cubicBezTo>
                    <a:pt x="541285" y="756963"/>
                    <a:pt x="537564" y="759925"/>
                    <a:pt x="532095" y="756887"/>
                  </a:cubicBezTo>
                  <a:cubicBezTo>
                    <a:pt x="527766" y="754457"/>
                    <a:pt x="522830" y="751267"/>
                    <a:pt x="522450" y="746179"/>
                  </a:cubicBezTo>
                  <a:cubicBezTo>
                    <a:pt x="521843" y="738737"/>
                    <a:pt x="529057" y="740483"/>
                    <a:pt x="533386" y="739040"/>
                  </a:cubicBezTo>
                  <a:cubicBezTo>
                    <a:pt x="547132" y="734408"/>
                    <a:pt x="560347" y="728560"/>
                    <a:pt x="570143" y="717472"/>
                  </a:cubicBezTo>
                  <a:cubicBezTo>
                    <a:pt x="574168" y="712992"/>
                    <a:pt x="577434" y="705929"/>
                    <a:pt x="572421" y="700917"/>
                  </a:cubicBezTo>
                  <a:cubicBezTo>
                    <a:pt x="567181" y="695525"/>
                    <a:pt x="562625" y="702056"/>
                    <a:pt x="558296" y="705018"/>
                  </a:cubicBezTo>
                  <a:cubicBezTo>
                    <a:pt x="553132" y="708511"/>
                    <a:pt x="547132" y="717928"/>
                    <a:pt x="542348" y="712232"/>
                  </a:cubicBezTo>
                  <a:cubicBezTo>
                    <a:pt x="537259" y="706233"/>
                    <a:pt x="546828" y="700157"/>
                    <a:pt x="551461" y="695221"/>
                  </a:cubicBezTo>
                  <a:cubicBezTo>
                    <a:pt x="559966" y="685804"/>
                    <a:pt x="573712" y="680412"/>
                    <a:pt x="575839" y="661958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BB08BBA-B691-473E-8672-6626949E7D35}"/>
                </a:ext>
              </a:extLst>
            </p:cNvPr>
            <p:cNvSpPr/>
            <p:nvPr/>
          </p:nvSpPr>
          <p:spPr>
            <a:xfrm>
              <a:off x="4581726" y="2333687"/>
              <a:ext cx="1002455" cy="554388"/>
            </a:xfrm>
            <a:custGeom>
              <a:avLst/>
              <a:gdLst>
                <a:gd name="connsiteX0" fmla="*/ 1008339 w 1002455"/>
                <a:gd name="connsiteY0" fmla="*/ 35168 h 554388"/>
                <a:gd name="connsiteX1" fmla="*/ 905511 w 1002455"/>
                <a:gd name="connsiteY1" fmla="*/ 79519 h 554388"/>
                <a:gd name="connsiteX2" fmla="*/ 898980 w 1002455"/>
                <a:gd name="connsiteY2" fmla="*/ 80734 h 554388"/>
                <a:gd name="connsiteX3" fmla="*/ 880753 w 1002455"/>
                <a:gd name="connsiteY3" fmla="*/ 120453 h 554388"/>
                <a:gd name="connsiteX4" fmla="*/ 873463 w 1002455"/>
                <a:gd name="connsiteY4" fmla="*/ 143692 h 554388"/>
                <a:gd name="connsiteX5" fmla="*/ 862299 w 1002455"/>
                <a:gd name="connsiteY5" fmla="*/ 182499 h 554388"/>
                <a:gd name="connsiteX6" fmla="*/ 860097 w 1002455"/>
                <a:gd name="connsiteY6" fmla="*/ 192675 h 554388"/>
                <a:gd name="connsiteX7" fmla="*/ 829567 w 1002455"/>
                <a:gd name="connsiteY7" fmla="*/ 209383 h 554388"/>
                <a:gd name="connsiteX8" fmla="*/ 795089 w 1002455"/>
                <a:gd name="connsiteY8" fmla="*/ 237254 h 554388"/>
                <a:gd name="connsiteX9" fmla="*/ 791292 w 1002455"/>
                <a:gd name="connsiteY9" fmla="*/ 251152 h 554388"/>
                <a:gd name="connsiteX10" fmla="*/ 791292 w 1002455"/>
                <a:gd name="connsiteY10" fmla="*/ 274390 h 554388"/>
                <a:gd name="connsiteX11" fmla="*/ 768509 w 1002455"/>
                <a:gd name="connsiteY11" fmla="*/ 295503 h 554388"/>
                <a:gd name="connsiteX12" fmla="*/ 669023 w 1002455"/>
                <a:gd name="connsiteY12" fmla="*/ 319349 h 554388"/>
                <a:gd name="connsiteX13" fmla="*/ 528299 w 1002455"/>
                <a:gd name="connsiteY13" fmla="*/ 384053 h 554388"/>
                <a:gd name="connsiteX14" fmla="*/ 479391 w 1002455"/>
                <a:gd name="connsiteY14" fmla="*/ 398482 h 554388"/>
                <a:gd name="connsiteX15" fmla="*/ 395170 w 1002455"/>
                <a:gd name="connsiteY15" fmla="*/ 422101 h 554388"/>
                <a:gd name="connsiteX16" fmla="*/ 383778 w 1002455"/>
                <a:gd name="connsiteY16" fmla="*/ 431366 h 554388"/>
                <a:gd name="connsiteX17" fmla="*/ 286495 w 1002455"/>
                <a:gd name="connsiteY17" fmla="*/ 548471 h 554388"/>
                <a:gd name="connsiteX18" fmla="*/ 225740 w 1002455"/>
                <a:gd name="connsiteY18" fmla="*/ 553255 h 554388"/>
                <a:gd name="connsiteX19" fmla="*/ 183287 w 1002455"/>
                <a:gd name="connsiteY19" fmla="*/ 535712 h 554388"/>
                <a:gd name="connsiteX20" fmla="*/ 169238 w 1002455"/>
                <a:gd name="connsiteY20" fmla="*/ 523182 h 554388"/>
                <a:gd name="connsiteX21" fmla="*/ 150556 w 1002455"/>
                <a:gd name="connsiteY21" fmla="*/ 432885 h 554388"/>
                <a:gd name="connsiteX22" fmla="*/ 150176 w 1002455"/>
                <a:gd name="connsiteY22" fmla="*/ 388078 h 554388"/>
                <a:gd name="connsiteX23" fmla="*/ 172883 w 1002455"/>
                <a:gd name="connsiteY23" fmla="*/ 327171 h 554388"/>
                <a:gd name="connsiteX24" fmla="*/ 189591 w 1002455"/>
                <a:gd name="connsiteY24" fmla="*/ 314337 h 554388"/>
                <a:gd name="connsiteX25" fmla="*/ 212829 w 1002455"/>
                <a:gd name="connsiteY25" fmla="*/ 300135 h 554388"/>
                <a:gd name="connsiteX26" fmla="*/ 187844 w 1002455"/>
                <a:gd name="connsiteY26" fmla="*/ 299528 h 554388"/>
                <a:gd name="connsiteX27" fmla="*/ 174554 w 1002455"/>
                <a:gd name="connsiteY27" fmla="*/ 294136 h 554388"/>
                <a:gd name="connsiteX28" fmla="*/ 182376 w 1002455"/>
                <a:gd name="connsiteY28" fmla="*/ 276441 h 554388"/>
                <a:gd name="connsiteX29" fmla="*/ 201817 w 1002455"/>
                <a:gd name="connsiteY29" fmla="*/ 272264 h 554388"/>
                <a:gd name="connsiteX30" fmla="*/ 224297 w 1002455"/>
                <a:gd name="connsiteY30" fmla="*/ 267859 h 554388"/>
                <a:gd name="connsiteX31" fmla="*/ 197261 w 1002455"/>
                <a:gd name="connsiteY31" fmla="*/ 255481 h 554388"/>
                <a:gd name="connsiteX32" fmla="*/ 181161 w 1002455"/>
                <a:gd name="connsiteY32" fmla="*/ 250468 h 554388"/>
                <a:gd name="connsiteX33" fmla="*/ 189363 w 1002455"/>
                <a:gd name="connsiteY33" fmla="*/ 235052 h 554388"/>
                <a:gd name="connsiteX34" fmla="*/ 199767 w 1002455"/>
                <a:gd name="connsiteY34" fmla="*/ 192979 h 554388"/>
                <a:gd name="connsiteX35" fmla="*/ 191337 w 1002455"/>
                <a:gd name="connsiteY35" fmla="*/ 179233 h 554388"/>
                <a:gd name="connsiteX36" fmla="*/ 135443 w 1002455"/>
                <a:gd name="connsiteY36" fmla="*/ 155463 h 554388"/>
                <a:gd name="connsiteX37" fmla="*/ 29274 w 1002455"/>
                <a:gd name="connsiteY37" fmla="*/ 137312 h 554388"/>
                <a:gd name="connsiteX38" fmla="*/ 8161 w 1002455"/>
                <a:gd name="connsiteY38" fmla="*/ 125009 h 554388"/>
                <a:gd name="connsiteX39" fmla="*/ 15680 w 1002455"/>
                <a:gd name="connsiteY39" fmla="*/ 98581 h 554388"/>
                <a:gd name="connsiteX40" fmla="*/ 81371 w 1002455"/>
                <a:gd name="connsiteY40" fmla="*/ 89544 h 554388"/>
                <a:gd name="connsiteX41" fmla="*/ 139012 w 1002455"/>
                <a:gd name="connsiteY41" fmla="*/ 82481 h 554388"/>
                <a:gd name="connsiteX42" fmla="*/ 148049 w 1002455"/>
                <a:gd name="connsiteY42" fmla="*/ 64027 h 554388"/>
                <a:gd name="connsiteX43" fmla="*/ 154125 w 1002455"/>
                <a:gd name="connsiteY43" fmla="*/ 50661 h 554388"/>
                <a:gd name="connsiteX44" fmla="*/ 247611 w 1002455"/>
                <a:gd name="connsiteY44" fmla="*/ 36611 h 554388"/>
                <a:gd name="connsiteX45" fmla="*/ 467544 w 1002455"/>
                <a:gd name="connsiteY45" fmla="*/ 22865 h 554388"/>
                <a:gd name="connsiteX46" fmla="*/ 489796 w 1002455"/>
                <a:gd name="connsiteY46" fmla="*/ 17473 h 554388"/>
                <a:gd name="connsiteX47" fmla="*/ 540526 w 1002455"/>
                <a:gd name="connsiteY47" fmla="*/ 6006 h 554388"/>
                <a:gd name="connsiteX48" fmla="*/ 754383 w 1002455"/>
                <a:gd name="connsiteY48" fmla="*/ 6 h 554388"/>
                <a:gd name="connsiteX49" fmla="*/ 889259 w 1002455"/>
                <a:gd name="connsiteY49" fmla="*/ 25903 h 554388"/>
                <a:gd name="connsiteX50" fmla="*/ 892297 w 1002455"/>
                <a:gd name="connsiteY50" fmla="*/ 27118 h 554388"/>
                <a:gd name="connsiteX51" fmla="*/ 951913 w 1002455"/>
                <a:gd name="connsiteY51" fmla="*/ 37446 h 554388"/>
                <a:gd name="connsiteX52" fmla="*/ 1008339 w 1002455"/>
                <a:gd name="connsiteY52" fmla="*/ 35168 h 55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02455" h="554388">
                  <a:moveTo>
                    <a:pt x="1008339" y="35168"/>
                  </a:moveTo>
                  <a:cubicBezTo>
                    <a:pt x="974088" y="50281"/>
                    <a:pt x="942951" y="72229"/>
                    <a:pt x="905511" y="79519"/>
                  </a:cubicBezTo>
                  <a:cubicBezTo>
                    <a:pt x="903308" y="79975"/>
                    <a:pt x="901182" y="80279"/>
                    <a:pt x="898980" y="80734"/>
                  </a:cubicBezTo>
                  <a:cubicBezTo>
                    <a:pt x="866400" y="87569"/>
                    <a:pt x="864274" y="91442"/>
                    <a:pt x="880753" y="120453"/>
                  </a:cubicBezTo>
                  <a:cubicBezTo>
                    <a:pt x="887360" y="132148"/>
                    <a:pt x="888196" y="138755"/>
                    <a:pt x="873463" y="143692"/>
                  </a:cubicBezTo>
                  <a:cubicBezTo>
                    <a:pt x="856451" y="149311"/>
                    <a:pt x="851211" y="168145"/>
                    <a:pt x="862299" y="182499"/>
                  </a:cubicBezTo>
                  <a:cubicBezTo>
                    <a:pt x="866780" y="188270"/>
                    <a:pt x="864046" y="190397"/>
                    <a:pt x="860097" y="192675"/>
                  </a:cubicBezTo>
                  <a:cubicBezTo>
                    <a:pt x="850072" y="198523"/>
                    <a:pt x="840275" y="205130"/>
                    <a:pt x="829567" y="209383"/>
                  </a:cubicBezTo>
                  <a:cubicBezTo>
                    <a:pt x="814834" y="215154"/>
                    <a:pt x="805721" y="227002"/>
                    <a:pt x="795089" y="237254"/>
                  </a:cubicBezTo>
                  <a:cubicBezTo>
                    <a:pt x="791140" y="241127"/>
                    <a:pt x="791064" y="245988"/>
                    <a:pt x="791292" y="251152"/>
                  </a:cubicBezTo>
                  <a:cubicBezTo>
                    <a:pt x="791672" y="258898"/>
                    <a:pt x="791672" y="266644"/>
                    <a:pt x="791292" y="274390"/>
                  </a:cubicBezTo>
                  <a:cubicBezTo>
                    <a:pt x="790608" y="288744"/>
                    <a:pt x="784685" y="296414"/>
                    <a:pt x="768509" y="295503"/>
                  </a:cubicBezTo>
                  <a:cubicBezTo>
                    <a:pt x="733195" y="293604"/>
                    <a:pt x="701906" y="310312"/>
                    <a:pt x="669023" y="319349"/>
                  </a:cubicBezTo>
                  <a:cubicBezTo>
                    <a:pt x="618748" y="333247"/>
                    <a:pt x="569916" y="350638"/>
                    <a:pt x="528299" y="384053"/>
                  </a:cubicBezTo>
                  <a:cubicBezTo>
                    <a:pt x="514553" y="395141"/>
                    <a:pt x="495795" y="394002"/>
                    <a:pt x="479391" y="398482"/>
                  </a:cubicBezTo>
                  <a:cubicBezTo>
                    <a:pt x="451292" y="406229"/>
                    <a:pt x="421067" y="406532"/>
                    <a:pt x="395170" y="422101"/>
                  </a:cubicBezTo>
                  <a:cubicBezTo>
                    <a:pt x="390993" y="424607"/>
                    <a:pt x="386285" y="427493"/>
                    <a:pt x="383778" y="431366"/>
                  </a:cubicBezTo>
                  <a:cubicBezTo>
                    <a:pt x="356287" y="474426"/>
                    <a:pt x="313227" y="504576"/>
                    <a:pt x="286495" y="548471"/>
                  </a:cubicBezTo>
                  <a:cubicBezTo>
                    <a:pt x="279280" y="560394"/>
                    <a:pt x="242068" y="562369"/>
                    <a:pt x="225740" y="553255"/>
                  </a:cubicBezTo>
                  <a:cubicBezTo>
                    <a:pt x="212222" y="545661"/>
                    <a:pt x="199387" y="537155"/>
                    <a:pt x="183287" y="535712"/>
                  </a:cubicBezTo>
                  <a:cubicBezTo>
                    <a:pt x="176148" y="535105"/>
                    <a:pt x="172351" y="529713"/>
                    <a:pt x="169238" y="523182"/>
                  </a:cubicBezTo>
                  <a:cubicBezTo>
                    <a:pt x="155796" y="494551"/>
                    <a:pt x="151771" y="463946"/>
                    <a:pt x="150556" y="432885"/>
                  </a:cubicBezTo>
                  <a:cubicBezTo>
                    <a:pt x="149948" y="417924"/>
                    <a:pt x="151847" y="402811"/>
                    <a:pt x="150176" y="388078"/>
                  </a:cubicBezTo>
                  <a:cubicBezTo>
                    <a:pt x="147290" y="363396"/>
                    <a:pt x="155416" y="343955"/>
                    <a:pt x="172883" y="327171"/>
                  </a:cubicBezTo>
                  <a:cubicBezTo>
                    <a:pt x="178047" y="322235"/>
                    <a:pt x="182148" y="316919"/>
                    <a:pt x="189591" y="314337"/>
                  </a:cubicBezTo>
                  <a:cubicBezTo>
                    <a:pt x="198552" y="311299"/>
                    <a:pt x="216019" y="314489"/>
                    <a:pt x="212829" y="300135"/>
                  </a:cubicBezTo>
                  <a:cubicBezTo>
                    <a:pt x="210475" y="289427"/>
                    <a:pt x="196577" y="299756"/>
                    <a:pt x="187844" y="299528"/>
                  </a:cubicBezTo>
                  <a:cubicBezTo>
                    <a:pt x="182376" y="299376"/>
                    <a:pt x="176148" y="302186"/>
                    <a:pt x="174554" y="294136"/>
                  </a:cubicBezTo>
                  <a:cubicBezTo>
                    <a:pt x="173111" y="286693"/>
                    <a:pt x="173566" y="279175"/>
                    <a:pt x="182376" y="276441"/>
                  </a:cubicBezTo>
                  <a:cubicBezTo>
                    <a:pt x="188679" y="274466"/>
                    <a:pt x="195362" y="273555"/>
                    <a:pt x="201817" y="272264"/>
                  </a:cubicBezTo>
                  <a:cubicBezTo>
                    <a:pt x="208273" y="270973"/>
                    <a:pt x="214652" y="269758"/>
                    <a:pt x="224297" y="267859"/>
                  </a:cubicBezTo>
                  <a:cubicBezTo>
                    <a:pt x="214652" y="259961"/>
                    <a:pt x="206526" y="256696"/>
                    <a:pt x="197261" y="255481"/>
                  </a:cubicBezTo>
                  <a:cubicBezTo>
                    <a:pt x="191565" y="254721"/>
                    <a:pt x="183439" y="257759"/>
                    <a:pt x="181161" y="250468"/>
                  </a:cubicBezTo>
                  <a:cubicBezTo>
                    <a:pt x="179262" y="244317"/>
                    <a:pt x="185262" y="239380"/>
                    <a:pt x="189363" y="235052"/>
                  </a:cubicBezTo>
                  <a:cubicBezTo>
                    <a:pt x="200754" y="222825"/>
                    <a:pt x="200982" y="208092"/>
                    <a:pt x="199767" y="192979"/>
                  </a:cubicBezTo>
                  <a:cubicBezTo>
                    <a:pt x="199311" y="187131"/>
                    <a:pt x="196274" y="182043"/>
                    <a:pt x="191337" y="179233"/>
                  </a:cubicBezTo>
                  <a:cubicBezTo>
                    <a:pt x="173642" y="169209"/>
                    <a:pt x="156783" y="157893"/>
                    <a:pt x="135443" y="155463"/>
                  </a:cubicBezTo>
                  <a:cubicBezTo>
                    <a:pt x="99749" y="151286"/>
                    <a:pt x="63980" y="147489"/>
                    <a:pt x="29274" y="137312"/>
                  </a:cubicBezTo>
                  <a:cubicBezTo>
                    <a:pt x="20996" y="134882"/>
                    <a:pt x="14085" y="131161"/>
                    <a:pt x="8161" y="125009"/>
                  </a:cubicBezTo>
                  <a:cubicBezTo>
                    <a:pt x="-4597" y="111795"/>
                    <a:pt x="-2623" y="102150"/>
                    <a:pt x="15680" y="98581"/>
                  </a:cubicBezTo>
                  <a:cubicBezTo>
                    <a:pt x="37324" y="94328"/>
                    <a:pt x="59423" y="92354"/>
                    <a:pt x="81371" y="89544"/>
                  </a:cubicBezTo>
                  <a:cubicBezTo>
                    <a:pt x="100585" y="87114"/>
                    <a:pt x="119798" y="85063"/>
                    <a:pt x="139012" y="82481"/>
                  </a:cubicBezTo>
                  <a:cubicBezTo>
                    <a:pt x="152378" y="80658"/>
                    <a:pt x="156403" y="73520"/>
                    <a:pt x="148049" y="64027"/>
                  </a:cubicBezTo>
                  <a:cubicBezTo>
                    <a:pt x="138405" y="53091"/>
                    <a:pt x="147138" y="51800"/>
                    <a:pt x="154125" y="50661"/>
                  </a:cubicBezTo>
                  <a:cubicBezTo>
                    <a:pt x="185262" y="45572"/>
                    <a:pt x="216323" y="39953"/>
                    <a:pt x="247611" y="36611"/>
                  </a:cubicBezTo>
                  <a:cubicBezTo>
                    <a:pt x="320669" y="28789"/>
                    <a:pt x="393803" y="20207"/>
                    <a:pt x="467544" y="22865"/>
                  </a:cubicBezTo>
                  <a:cubicBezTo>
                    <a:pt x="475442" y="23169"/>
                    <a:pt x="483340" y="22106"/>
                    <a:pt x="489796" y="17473"/>
                  </a:cubicBezTo>
                  <a:cubicBezTo>
                    <a:pt x="505212" y="6461"/>
                    <a:pt x="522527" y="6461"/>
                    <a:pt x="540526" y="6006"/>
                  </a:cubicBezTo>
                  <a:cubicBezTo>
                    <a:pt x="611837" y="4335"/>
                    <a:pt x="683072" y="614"/>
                    <a:pt x="754383" y="6"/>
                  </a:cubicBezTo>
                  <a:cubicBezTo>
                    <a:pt x="800633" y="-373"/>
                    <a:pt x="844376" y="16638"/>
                    <a:pt x="889259" y="25903"/>
                  </a:cubicBezTo>
                  <a:cubicBezTo>
                    <a:pt x="890322" y="26131"/>
                    <a:pt x="891841" y="26359"/>
                    <a:pt x="892297" y="27118"/>
                  </a:cubicBezTo>
                  <a:cubicBezTo>
                    <a:pt x="908245" y="53015"/>
                    <a:pt x="931559" y="37674"/>
                    <a:pt x="951913" y="37446"/>
                  </a:cubicBezTo>
                  <a:cubicBezTo>
                    <a:pt x="970367" y="37143"/>
                    <a:pt x="988745" y="31751"/>
                    <a:pt x="1008339" y="35168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0FBB468-2F67-429F-B36F-846ABBDE0C90}"/>
                </a:ext>
              </a:extLst>
            </p:cNvPr>
            <p:cNvSpPr/>
            <p:nvPr/>
          </p:nvSpPr>
          <p:spPr>
            <a:xfrm>
              <a:off x="9123640" y="4662699"/>
              <a:ext cx="493633" cy="288586"/>
            </a:xfrm>
            <a:custGeom>
              <a:avLst/>
              <a:gdLst>
                <a:gd name="connsiteX0" fmla="*/ 82098 w 493633"/>
                <a:gd name="connsiteY0" fmla="*/ 103846 h 288585"/>
                <a:gd name="connsiteX1" fmla="*/ 48683 w 493633"/>
                <a:gd name="connsiteY1" fmla="*/ 71494 h 288585"/>
                <a:gd name="connsiteX2" fmla="*/ 25824 w 493633"/>
                <a:gd name="connsiteY2" fmla="*/ 40282 h 288585"/>
                <a:gd name="connsiteX3" fmla="*/ 16331 w 493633"/>
                <a:gd name="connsiteY3" fmla="*/ 37548 h 288585"/>
                <a:gd name="connsiteX4" fmla="*/ 3 w 493633"/>
                <a:gd name="connsiteY4" fmla="*/ 16056 h 288585"/>
                <a:gd name="connsiteX5" fmla="*/ 17850 w 493633"/>
                <a:gd name="connsiteY5" fmla="*/ 4664 h 288585"/>
                <a:gd name="connsiteX6" fmla="*/ 78453 w 493633"/>
                <a:gd name="connsiteY6" fmla="*/ 2082 h 288585"/>
                <a:gd name="connsiteX7" fmla="*/ 86427 w 493633"/>
                <a:gd name="connsiteY7" fmla="*/ 16967 h 288585"/>
                <a:gd name="connsiteX8" fmla="*/ 99186 w 493633"/>
                <a:gd name="connsiteY8" fmla="*/ 53192 h 288585"/>
                <a:gd name="connsiteX9" fmla="*/ 106552 w 493633"/>
                <a:gd name="connsiteY9" fmla="*/ 62154 h 288585"/>
                <a:gd name="connsiteX10" fmla="*/ 145359 w 493633"/>
                <a:gd name="connsiteY10" fmla="*/ 66255 h 288585"/>
                <a:gd name="connsiteX11" fmla="*/ 152270 w 493633"/>
                <a:gd name="connsiteY11" fmla="*/ 59116 h 288585"/>
                <a:gd name="connsiteX12" fmla="*/ 232619 w 493633"/>
                <a:gd name="connsiteY12" fmla="*/ 37927 h 288585"/>
                <a:gd name="connsiteX13" fmla="*/ 371216 w 493633"/>
                <a:gd name="connsiteY13" fmla="*/ 105138 h 288585"/>
                <a:gd name="connsiteX14" fmla="*/ 386101 w 493633"/>
                <a:gd name="connsiteY14" fmla="*/ 129591 h 288585"/>
                <a:gd name="connsiteX15" fmla="*/ 403644 w 493633"/>
                <a:gd name="connsiteY15" fmla="*/ 145995 h 288585"/>
                <a:gd name="connsiteX16" fmla="*/ 435312 w 493633"/>
                <a:gd name="connsiteY16" fmla="*/ 164601 h 288585"/>
                <a:gd name="connsiteX17" fmla="*/ 429540 w 493633"/>
                <a:gd name="connsiteY17" fmla="*/ 187764 h 288585"/>
                <a:gd name="connsiteX18" fmla="*/ 424225 w 493633"/>
                <a:gd name="connsiteY18" fmla="*/ 200067 h 288585"/>
                <a:gd name="connsiteX19" fmla="*/ 471233 w 493633"/>
                <a:gd name="connsiteY19" fmla="*/ 258696 h 288585"/>
                <a:gd name="connsiteX20" fmla="*/ 495459 w 493633"/>
                <a:gd name="connsiteY20" fmla="*/ 283225 h 288585"/>
                <a:gd name="connsiteX21" fmla="*/ 488397 w 493633"/>
                <a:gd name="connsiteY21" fmla="*/ 293858 h 288585"/>
                <a:gd name="connsiteX22" fmla="*/ 400226 w 493633"/>
                <a:gd name="connsiteY22" fmla="*/ 242292 h 288585"/>
                <a:gd name="connsiteX23" fmla="*/ 367571 w 493633"/>
                <a:gd name="connsiteY23" fmla="*/ 212598 h 288585"/>
                <a:gd name="connsiteX24" fmla="*/ 351015 w 493633"/>
                <a:gd name="connsiteY24" fmla="*/ 215104 h 288585"/>
                <a:gd name="connsiteX25" fmla="*/ 324131 w 493633"/>
                <a:gd name="connsiteY25" fmla="*/ 239710 h 288585"/>
                <a:gd name="connsiteX26" fmla="*/ 263983 w 493633"/>
                <a:gd name="connsiteY26" fmla="*/ 250646 h 288585"/>
                <a:gd name="connsiteX27" fmla="*/ 232771 w 493633"/>
                <a:gd name="connsiteY27" fmla="*/ 235077 h 288585"/>
                <a:gd name="connsiteX28" fmla="*/ 193280 w 493633"/>
                <a:gd name="connsiteY28" fmla="*/ 227863 h 288585"/>
                <a:gd name="connsiteX29" fmla="*/ 181433 w 493633"/>
                <a:gd name="connsiteY29" fmla="*/ 225052 h 288585"/>
                <a:gd name="connsiteX30" fmla="*/ 186901 w 493633"/>
                <a:gd name="connsiteY30" fmla="*/ 214117 h 288585"/>
                <a:gd name="connsiteX31" fmla="*/ 201330 w 493633"/>
                <a:gd name="connsiteY31" fmla="*/ 189055 h 288585"/>
                <a:gd name="connsiteX32" fmla="*/ 168674 w 493633"/>
                <a:gd name="connsiteY32" fmla="*/ 132933 h 288585"/>
                <a:gd name="connsiteX33" fmla="*/ 89085 w 493633"/>
                <a:gd name="connsiteY33" fmla="*/ 104530 h 288585"/>
                <a:gd name="connsiteX34" fmla="*/ 82098 w 493633"/>
                <a:gd name="connsiteY34" fmla="*/ 103846 h 28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3633" h="288585">
                  <a:moveTo>
                    <a:pt x="82098" y="103846"/>
                  </a:moveTo>
                  <a:cubicBezTo>
                    <a:pt x="63340" y="105213"/>
                    <a:pt x="46405" y="88354"/>
                    <a:pt x="48683" y="71494"/>
                  </a:cubicBezTo>
                  <a:cubicBezTo>
                    <a:pt x="51341" y="51901"/>
                    <a:pt x="39114" y="46433"/>
                    <a:pt x="25824" y="40282"/>
                  </a:cubicBezTo>
                  <a:cubicBezTo>
                    <a:pt x="22862" y="38915"/>
                    <a:pt x="19141" y="39067"/>
                    <a:pt x="16331" y="37548"/>
                  </a:cubicBezTo>
                  <a:cubicBezTo>
                    <a:pt x="7598" y="32915"/>
                    <a:pt x="231" y="25473"/>
                    <a:pt x="3" y="16056"/>
                  </a:cubicBezTo>
                  <a:cubicBezTo>
                    <a:pt x="-224" y="6107"/>
                    <a:pt x="11319" y="7702"/>
                    <a:pt x="17850" y="4664"/>
                  </a:cubicBezTo>
                  <a:cubicBezTo>
                    <a:pt x="37595" y="-4677"/>
                    <a:pt x="58252" y="3069"/>
                    <a:pt x="78453" y="2082"/>
                  </a:cubicBezTo>
                  <a:cubicBezTo>
                    <a:pt x="87946" y="1626"/>
                    <a:pt x="88326" y="10892"/>
                    <a:pt x="86427" y="16967"/>
                  </a:cubicBezTo>
                  <a:cubicBezTo>
                    <a:pt x="81339" y="32839"/>
                    <a:pt x="87643" y="43623"/>
                    <a:pt x="99186" y="53192"/>
                  </a:cubicBezTo>
                  <a:cubicBezTo>
                    <a:pt x="102072" y="55622"/>
                    <a:pt x="104350" y="58964"/>
                    <a:pt x="106552" y="62154"/>
                  </a:cubicBezTo>
                  <a:cubicBezTo>
                    <a:pt x="121513" y="84405"/>
                    <a:pt x="127285" y="85013"/>
                    <a:pt x="145359" y="66255"/>
                  </a:cubicBezTo>
                  <a:cubicBezTo>
                    <a:pt x="147638" y="63900"/>
                    <a:pt x="150752" y="61926"/>
                    <a:pt x="152270" y="59116"/>
                  </a:cubicBezTo>
                  <a:cubicBezTo>
                    <a:pt x="171636" y="23270"/>
                    <a:pt x="198900" y="26156"/>
                    <a:pt x="232619" y="37927"/>
                  </a:cubicBezTo>
                  <a:cubicBezTo>
                    <a:pt x="281678" y="55015"/>
                    <a:pt x="326333" y="80000"/>
                    <a:pt x="371216" y="105138"/>
                  </a:cubicBezTo>
                  <a:cubicBezTo>
                    <a:pt x="381088" y="110681"/>
                    <a:pt x="384582" y="119491"/>
                    <a:pt x="386101" y="129591"/>
                  </a:cubicBezTo>
                  <a:cubicBezTo>
                    <a:pt x="387620" y="139920"/>
                    <a:pt x="393316" y="145236"/>
                    <a:pt x="403644" y="145995"/>
                  </a:cubicBezTo>
                  <a:cubicBezTo>
                    <a:pt x="417237" y="146982"/>
                    <a:pt x="427794" y="153210"/>
                    <a:pt x="435312" y="164601"/>
                  </a:cubicBezTo>
                  <a:cubicBezTo>
                    <a:pt x="441768" y="174398"/>
                    <a:pt x="451944" y="184878"/>
                    <a:pt x="429540" y="187764"/>
                  </a:cubicBezTo>
                  <a:cubicBezTo>
                    <a:pt x="422402" y="188676"/>
                    <a:pt x="421263" y="193460"/>
                    <a:pt x="424225" y="200067"/>
                  </a:cubicBezTo>
                  <a:cubicBezTo>
                    <a:pt x="434780" y="223761"/>
                    <a:pt x="450653" y="243203"/>
                    <a:pt x="471233" y="258696"/>
                  </a:cubicBezTo>
                  <a:cubicBezTo>
                    <a:pt x="480651" y="265758"/>
                    <a:pt x="489840" y="272669"/>
                    <a:pt x="495459" y="283225"/>
                  </a:cubicBezTo>
                  <a:cubicBezTo>
                    <a:pt x="499561" y="290972"/>
                    <a:pt x="497206" y="295908"/>
                    <a:pt x="488397" y="293858"/>
                  </a:cubicBezTo>
                  <a:cubicBezTo>
                    <a:pt x="453842" y="285732"/>
                    <a:pt x="418149" y="278517"/>
                    <a:pt x="400226" y="242292"/>
                  </a:cubicBezTo>
                  <a:cubicBezTo>
                    <a:pt x="393011" y="227710"/>
                    <a:pt x="379114" y="221635"/>
                    <a:pt x="367571" y="212598"/>
                  </a:cubicBezTo>
                  <a:cubicBezTo>
                    <a:pt x="361495" y="207813"/>
                    <a:pt x="355723" y="211079"/>
                    <a:pt x="351015" y="215104"/>
                  </a:cubicBezTo>
                  <a:cubicBezTo>
                    <a:pt x="341826" y="223002"/>
                    <a:pt x="332788" y="231204"/>
                    <a:pt x="324131" y="239710"/>
                  </a:cubicBezTo>
                  <a:cubicBezTo>
                    <a:pt x="306588" y="257025"/>
                    <a:pt x="286387" y="260974"/>
                    <a:pt x="263983" y="250646"/>
                  </a:cubicBezTo>
                  <a:cubicBezTo>
                    <a:pt x="253427" y="245785"/>
                    <a:pt x="243023" y="240621"/>
                    <a:pt x="232771" y="235077"/>
                  </a:cubicBezTo>
                  <a:cubicBezTo>
                    <a:pt x="220316" y="228318"/>
                    <a:pt x="207861" y="223154"/>
                    <a:pt x="193280" y="227863"/>
                  </a:cubicBezTo>
                  <a:cubicBezTo>
                    <a:pt x="189255" y="229153"/>
                    <a:pt x="183787" y="229837"/>
                    <a:pt x="181433" y="225052"/>
                  </a:cubicBezTo>
                  <a:cubicBezTo>
                    <a:pt x="178926" y="219888"/>
                    <a:pt x="184243" y="217382"/>
                    <a:pt x="186901" y="214117"/>
                  </a:cubicBezTo>
                  <a:cubicBezTo>
                    <a:pt x="193128" y="206674"/>
                    <a:pt x="205355" y="203560"/>
                    <a:pt x="201330" y="189055"/>
                  </a:cubicBezTo>
                  <a:cubicBezTo>
                    <a:pt x="195254" y="167259"/>
                    <a:pt x="193432" y="143109"/>
                    <a:pt x="168674" y="132933"/>
                  </a:cubicBezTo>
                  <a:cubicBezTo>
                    <a:pt x="142626" y="122149"/>
                    <a:pt x="114450" y="117289"/>
                    <a:pt x="89085" y="104530"/>
                  </a:cubicBezTo>
                  <a:cubicBezTo>
                    <a:pt x="85819" y="102859"/>
                    <a:pt x="81415" y="103770"/>
                    <a:pt x="82098" y="103846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666C62F-C7E4-4007-B61B-1F8BDD05CA68}"/>
                </a:ext>
              </a:extLst>
            </p:cNvPr>
            <p:cNvSpPr/>
            <p:nvPr/>
          </p:nvSpPr>
          <p:spPr>
            <a:xfrm>
              <a:off x="8558418" y="4436409"/>
              <a:ext cx="258208" cy="326557"/>
            </a:xfrm>
            <a:custGeom>
              <a:avLst/>
              <a:gdLst>
                <a:gd name="connsiteX0" fmla="*/ 21242 w 258208"/>
                <a:gd name="connsiteY0" fmla="*/ 162681 h 326557"/>
                <a:gd name="connsiteX1" fmla="*/ 62631 w 258208"/>
                <a:gd name="connsiteY1" fmla="*/ 138151 h 326557"/>
                <a:gd name="connsiteX2" fmla="*/ 86630 w 258208"/>
                <a:gd name="connsiteY2" fmla="*/ 118862 h 326557"/>
                <a:gd name="connsiteX3" fmla="*/ 115108 w 258208"/>
                <a:gd name="connsiteY3" fmla="*/ 97749 h 326557"/>
                <a:gd name="connsiteX4" fmla="*/ 153080 w 258208"/>
                <a:gd name="connsiteY4" fmla="*/ 63423 h 326557"/>
                <a:gd name="connsiteX5" fmla="*/ 198494 w 258208"/>
                <a:gd name="connsiteY5" fmla="*/ 8668 h 326557"/>
                <a:gd name="connsiteX6" fmla="*/ 214518 w 258208"/>
                <a:gd name="connsiteY6" fmla="*/ 5326 h 326557"/>
                <a:gd name="connsiteX7" fmla="*/ 249756 w 258208"/>
                <a:gd name="connsiteY7" fmla="*/ 40564 h 326557"/>
                <a:gd name="connsiteX8" fmla="*/ 253174 w 258208"/>
                <a:gd name="connsiteY8" fmla="*/ 78536 h 326557"/>
                <a:gd name="connsiteX9" fmla="*/ 230467 w 258208"/>
                <a:gd name="connsiteY9" fmla="*/ 118634 h 326557"/>
                <a:gd name="connsiteX10" fmla="*/ 237681 w 258208"/>
                <a:gd name="connsiteY10" fmla="*/ 157061 h 326557"/>
                <a:gd name="connsiteX11" fmla="*/ 250896 w 258208"/>
                <a:gd name="connsiteY11" fmla="*/ 175971 h 326557"/>
                <a:gd name="connsiteX12" fmla="*/ 242997 w 258208"/>
                <a:gd name="connsiteY12" fmla="*/ 192071 h 326557"/>
                <a:gd name="connsiteX13" fmla="*/ 224011 w 258208"/>
                <a:gd name="connsiteY13" fmla="*/ 216905 h 326557"/>
                <a:gd name="connsiteX14" fmla="*/ 199634 w 258208"/>
                <a:gd name="connsiteY14" fmla="*/ 263003 h 326557"/>
                <a:gd name="connsiteX15" fmla="*/ 190444 w 258208"/>
                <a:gd name="connsiteY15" fmla="*/ 288140 h 326557"/>
                <a:gd name="connsiteX16" fmla="*/ 141081 w 258208"/>
                <a:gd name="connsiteY16" fmla="*/ 332263 h 326557"/>
                <a:gd name="connsiteX17" fmla="*/ 91034 w 258208"/>
                <a:gd name="connsiteY17" fmla="*/ 315631 h 326557"/>
                <a:gd name="connsiteX18" fmla="*/ 61948 w 258208"/>
                <a:gd name="connsiteY18" fmla="*/ 316011 h 326557"/>
                <a:gd name="connsiteX19" fmla="*/ 26254 w 258208"/>
                <a:gd name="connsiteY19" fmla="*/ 285482 h 326557"/>
                <a:gd name="connsiteX20" fmla="*/ 14179 w 258208"/>
                <a:gd name="connsiteY20" fmla="*/ 243105 h 326557"/>
                <a:gd name="connsiteX21" fmla="*/ 9167 w 258208"/>
                <a:gd name="connsiteY21" fmla="*/ 165339 h 326557"/>
                <a:gd name="connsiteX22" fmla="*/ 21242 w 258208"/>
                <a:gd name="connsiteY22" fmla="*/ 162681 h 32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8208" h="326557">
                  <a:moveTo>
                    <a:pt x="21242" y="162681"/>
                  </a:moveTo>
                  <a:cubicBezTo>
                    <a:pt x="44936" y="176047"/>
                    <a:pt x="54354" y="159719"/>
                    <a:pt x="62631" y="138151"/>
                  </a:cubicBezTo>
                  <a:cubicBezTo>
                    <a:pt x="66428" y="128279"/>
                    <a:pt x="76225" y="121596"/>
                    <a:pt x="86630" y="118862"/>
                  </a:cubicBezTo>
                  <a:cubicBezTo>
                    <a:pt x="99312" y="115520"/>
                    <a:pt x="107286" y="107622"/>
                    <a:pt x="115108" y="97749"/>
                  </a:cubicBezTo>
                  <a:cubicBezTo>
                    <a:pt x="125740" y="84307"/>
                    <a:pt x="137587" y="70638"/>
                    <a:pt x="153080" y="63423"/>
                  </a:cubicBezTo>
                  <a:cubicBezTo>
                    <a:pt x="177534" y="52031"/>
                    <a:pt x="188166" y="30539"/>
                    <a:pt x="198494" y="8668"/>
                  </a:cubicBezTo>
                  <a:cubicBezTo>
                    <a:pt x="203506" y="-1964"/>
                    <a:pt x="206924" y="-2496"/>
                    <a:pt x="214518" y="5326"/>
                  </a:cubicBezTo>
                  <a:cubicBezTo>
                    <a:pt x="226062" y="17249"/>
                    <a:pt x="238061" y="28793"/>
                    <a:pt x="249756" y="40564"/>
                  </a:cubicBezTo>
                  <a:cubicBezTo>
                    <a:pt x="265856" y="56740"/>
                    <a:pt x="266312" y="59246"/>
                    <a:pt x="253174" y="78536"/>
                  </a:cubicBezTo>
                  <a:cubicBezTo>
                    <a:pt x="244440" y="91294"/>
                    <a:pt x="234947" y="103217"/>
                    <a:pt x="230467" y="118634"/>
                  </a:cubicBezTo>
                  <a:cubicBezTo>
                    <a:pt x="226290" y="133139"/>
                    <a:pt x="227049" y="145518"/>
                    <a:pt x="237681" y="157061"/>
                  </a:cubicBezTo>
                  <a:cubicBezTo>
                    <a:pt x="242845" y="162681"/>
                    <a:pt x="248389" y="168225"/>
                    <a:pt x="250896" y="175971"/>
                  </a:cubicBezTo>
                  <a:cubicBezTo>
                    <a:pt x="253554" y="184173"/>
                    <a:pt x="252794" y="190780"/>
                    <a:pt x="242997" y="192071"/>
                  </a:cubicBezTo>
                  <a:cubicBezTo>
                    <a:pt x="228037" y="194122"/>
                    <a:pt x="224163" y="204298"/>
                    <a:pt x="224011" y="216905"/>
                  </a:cubicBezTo>
                  <a:cubicBezTo>
                    <a:pt x="223859" y="236650"/>
                    <a:pt x="216797" y="252371"/>
                    <a:pt x="199634" y="263003"/>
                  </a:cubicBezTo>
                  <a:cubicBezTo>
                    <a:pt x="190065" y="268926"/>
                    <a:pt x="190520" y="278571"/>
                    <a:pt x="190444" y="288140"/>
                  </a:cubicBezTo>
                  <a:cubicBezTo>
                    <a:pt x="190065" y="332187"/>
                    <a:pt x="185736" y="335681"/>
                    <a:pt x="141081" y="332263"/>
                  </a:cubicBezTo>
                  <a:cubicBezTo>
                    <a:pt x="122854" y="330896"/>
                    <a:pt x="108653" y="318669"/>
                    <a:pt x="91034" y="315631"/>
                  </a:cubicBezTo>
                  <a:cubicBezTo>
                    <a:pt x="81009" y="313885"/>
                    <a:pt x="72048" y="312594"/>
                    <a:pt x="61948" y="316011"/>
                  </a:cubicBezTo>
                  <a:cubicBezTo>
                    <a:pt x="40911" y="323150"/>
                    <a:pt x="22229" y="307202"/>
                    <a:pt x="26254" y="285482"/>
                  </a:cubicBezTo>
                  <a:cubicBezTo>
                    <a:pt x="29292" y="269002"/>
                    <a:pt x="26254" y="255636"/>
                    <a:pt x="14179" y="243105"/>
                  </a:cubicBezTo>
                  <a:cubicBezTo>
                    <a:pt x="-2832" y="225335"/>
                    <a:pt x="-4579" y="183262"/>
                    <a:pt x="9167" y="165339"/>
                  </a:cubicBezTo>
                  <a:cubicBezTo>
                    <a:pt x="11673" y="162226"/>
                    <a:pt x="14863" y="162529"/>
                    <a:pt x="21242" y="162681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6DCEC0-EBBF-4F60-82F3-87A72038D441}"/>
                </a:ext>
              </a:extLst>
            </p:cNvPr>
            <p:cNvSpPr/>
            <p:nvPr/>
          </p:nvSpPr>
          <p:spPr>
            <a:xfrm>
              <a:off x="4031111" y="2348422"/>
              <a:ext cx="767030" cy="174670"/>
            </a:xfrm>
            <a:custGeom>
              <a:avLst/>
              <a:gdLst>
                <a:gd name="connsiteX0" fmla="*/ 773089 w 767030"/>
                <a:gd name="connsiteY0" fmla="*/ 4788 h 174670"/>
                <a:gd name="connsiteX1" fmla="*/ 762608 w 767030"/>
                <a:gd name="connsiteY1" fmla="*/ 10940 h 174670"/>
                <a:gd name="connsiteX2" fmla="*/ 546017 w 767030"/>
                <a:gd name="connsiteY2" fmla="*/ 58025 h 174670"/>
                <a:gd name="connsiteX3" fmla="*/ 454278 w 767030"/>
                <a:gd name="connsiteY3" fmla="*/ 99945 h 174670"/>
                <a:gd name="connsiteX4" fmla="*/ 413116 w 767030"/>
                <a:gd name="connsiteY4" fmla="*/ 117716 h 174670"/>
                <a:gd name="connsiteX5" fmla="*/ 386915 w 767030"/>
                <a:gd name="connsiteY5" fmla="*/ 118400 h 174670"/>
                <a:gd name="connsiteX6" fmla="*/ 379321 w 767030"/>
                <a:gd name="connsiteY6" fmla="*/ 118324 h 174670"/>
                <a:gd name="connsiteX7" fmla="*/ 344083 w 767030"/>
                <a:gd name="connsiteY7" fmla="*/ 124855 h 174670"/>
                <a:gd name="connsiteX8" fmla="*/ 264419 w 767030"/>
                <a:gd name="connsiteY8" fmla="*/ 124627 h 174670"/>
                <a:gd name="connsiteX9" fmla="*/ 235332 w 767030"/>
                <a:gd name="connsiteY9" fmla="*/ 135639 h 174670"/>
                <a:gd name="connsiteX10" fmla="*/ 229788 w 767030"/>
                <a:gd name="connsiteY10" fmla="*/ 144372 h 174670"/>
                <a:gd name="connsiteX11" fmla="*/ 240268 w 767030"/>
                <a:gd name="connsiteY11" fmla="*/ 146651 h 174670"/>
                <a:gd name="connsiteX12" fmla="*/ 340058 w 767030"/>
                <a:gd name="connsiteY12" fmla="*/ 148170 h 174670"/>
                <a:gd name="connsiteX13" fmla="*/ 353804 w 767030"/>
                <a:gd name="connsiteY13" fmla="*/ 154625 h 174670"/>
                <a:gd name="connsiteX14" fmla="*/ 343172 w 767030"/>
                <a:gd name="connsiteY14" fmla="*/ 166320 h 174670"/>
                <a:gd name="connsiteX15" fmla="*/ 319098 w 767030"/>
                <a:gd name="connsiteY15" fmla="*/ 170345 h 174670"/>
                <a:gd name="connsiteX16" fmla="*/ 238750 w 767030"/>
                <a:gd name="connsiteY16" fmla="*/ 176193 h 174670"/>
                <a:gd name="connsiteX17" fmla="*/ 157566 w 767030"/>
                <a:gd name="connsiteY17" fmla="*/ 163814 h 174670"/>
                <a:gd name="connsiteX18" fmla="*/ 153465 w 767030"/>
                <a:gd name="connsiteY18" fmla="*/ 153638 h 174670"/>
                <a:gd name="connsiteX19" fmla="*/ 143820 w 767030"/>
                <a:gd name="connsiteY19" fmla="*/ 140423 h 174670"/>
                <a:gd name="connsiteX20" fmla="*/ 132277 w 767030"/>
                <a:gd name="connsiteY20" fmla="*/ 146803 h 174670"/>
                <a:gd name="connsiteX21" fmla="*/ 115949 w 767030"/>
                <a:gd name="connsiteY21" fmla="*/ 167611 h 174670"/>
                <a:gd name="connsiteX22" fmla="*/ 99773 w 767030"/>
                <a:gd name="connsiteY22" fmla="*/ 172851 h 174670"/>
                <a:gd name="connsiteX23" fmla="*/ 29373 w 767030"/>
                <a:gd name="connsiteY23" fmla="*/ 164118 h 174670"/>
                <a:gd name="connsiteX24" fmla="*/ 439 w 767030"/>
                <a:gd name="connsiteY24" fmla="*/ 153334 h 174670"/>
                <a:gd name="connsiteX25" fmla="*/ 18513 w 767030"/>
                <a:gd name="connsiteY25" fmla="*/ 121741 h 174670"/>
                <a:gd name="connsiteX26" fmla="*/ 48739 w 767030"/>
                <a:gd name="connsiteY26" fmla="*/ 121513 h 174670"/>
                <a:gd name="connsiteX27" fmla="*/ 64535 w 767030"/>
                <a:gd name="connsiteY27" fmla="*/ 141563 h 174670"/>
                <a:gd name="connsiteX28" fmla="*/ 73876 w 767030"/>
                <a:gd name="connsiteY28" fmla="*/ 150448 h 174670"/>
                <a:gd name="connsiteX29" fmla="*/ 102127 w 767030"/>
                <a:gd name="connsiteY29" fmla="*/ 142702 h 174670"/>
                <a:gd name="connsiteX30" fmla="*/ 103266 w 767030"/>
                <a:gd name="connsiteY30" fmla="*/ 139588 h 174670"/>
                <a:gd name="connsiteX31" fmla="*/ 126277 w 767030"/>
                <a:gd name="connsiteY31" fmla="*/ 112476 h 174670"/>
                <a:gd name="connsiteX32" fmla="*/ 166072 w 767030"/>
                <a:gd name="connsiteY32" fmla="*/ 125614 h 174670"/>
                <a:gd name="connsiteX33" fmla="*/ 183463 w 767030"/>
                <a:gd name="connsiteY33" fmla="*/ 132905 h 174670"/>
                <a:gd name="connsiteX34" fmla="*/ 253711 w 767030"/>
                <a:gd name="connsiteY34" fmla="*/ 113463 h 174670"/>
                <a:gd name="connsiteX35" fmla="*/ 264039 w 767030"/>
                <a:gd name="connsiteY35" fmla="*/ 108223 h 174670"/>
                <a:gd name="connsiteX36" fmla="*/ 271633 w 767030"/>
                <a:gd name="connsiteY36" fmla="*/ 98806 h 174670"/>
                <a:gd name="connsiteX37" fmla="*/ 258723 w 767030"/>
                <a:gd name="connsiteY37" fmla="*/ 96528 h 174670"/>
                <a:gd name="connsiteX38" fmla="*/ 220067 w 767030"/>
                <a:gd name="connsiteY38" fmla="*/ 91364 h 174670"/>
                <a:gd name="connsiteX39" fmla="*/ 212245 w 767030"/>
                <a:gd name="connsiteY39" fmla="*/ 45874 h 174670"/>
                <a:gd name="connsiteX40" fmla="*/ 219840 w 767030"/>
                <a:gd name="connsiteY40" fmla="*/ 44507 h 174670"/>
                <a:gd name="connsiteX41" fmla="*/ 246040 w 767030"/>
                <a:gd name="connsiteY41" fmla="*/ 43899 h 174670"/>
                <a:gd name="connsiteX42" fmla="*/ 310364 w 767030"/>
                <a:gd name="connsiteY42" fmla="*/ 26356 h 174670"/>
                <a:gd name="connsiteX43" fmla="*/ 382739 w 767030"/>
                <a:gd name="connsiteY43" fmla="*/ 20205 h 174670"/>
                <a:gd name="connsiteX44" fmla="*/ 759495 w 767030"/>
                <a:gd name="connsiteY44" fmla="*/ 1143 h 174670"/>
                <a:gd name="connsiteX45" fmla="*/ 773089 w 767030"/>
                <a:gd name="connsiteY45" fmla="*/ 4788 h 17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67030" h="174670">
                  <a:moveTo>
                    <a:pt x="773089" y="4788"/>
                  </a:moveTo>
                  <a:cubicBezTo>
                    <a:pt x="771646" y="10712"/>
                    <a:pt x="766710" y="10180"/>
                    <a:pt x="762608" y="10940"/>
                  </a:cubicBezTo>
                  <a:cubicBezTo>
                    <a:pt x="689931" y="24533"/>
                    <a:pt x="617708" y="39798"/>
                    <a:pt x="546017" y="58025"/>
                  </a:cubicBezTo>
                  <a:cubicBezTo>
                    <a:pt x="512602" y="66530"/>
                    <a:pt x="485794" y="88098"/>
                    <a:pt x="454278" y="99945"/>
                  </a:cubicBezTo>
                  <a:cubicBezTo>
                    <a:pt x="440304" y="105186"/>
                    <a:pt x="426938" y="111869"/>
                    <a:pt x="413116" y="117716"/>
                  </a:cubicBezTo>
                  <a:cubicBezTo>
                    <a:pt x="404534" y="121362"/>
                    <a:pt x="395953" y="126602"/>
                    <a:pt x="386915" y="118400"/>
                  </a:cubicBezTo>
                  <a:cubicBezTo>
                    <a:pt x="384713" y="116425"/>
                    <a:pt x="381144" y="116045"/>
                    <a:pt x="379321" y="118324"/>
                  </a:cubicBezTo>
                  <a:cubicBezTo>
                    <a:pt x="369297" y="130930"/>
                    <a:pt x="356614" y="125311"/>
                    <a:pt x="344083" y="124855"/>
                  </a:cubicBezTo>
                  <a:cubicBezTo>
                    <a:pt x="317579" y="123868"/>
                    <a:pt x="290999" y="124171"/>
                    <a:pt x="264419" y="124627"/>
                  </a:cubicBezTo>
                  <a:cubicBezTo>
                    <a:pt x="253711" y="124779"/>
                    <a:pt x="243990" y="129260"/>
                    <a:pt x="235332" y="135639"/>
                  </a:cubicBezTo>
                  <a:cubicBezTo>
                    <a:pt x="232446" y="137765"/>
                    <a:pt x="227358" y="139512"/>
                    <a:pt x="229788" y="144372"/>
                  </a:cubicBezTo>
                  <a:cubicBezTo>
                    <a:pt x="231839" y="148473"/>
                    <a:pt x="236775" y="147866"/>
                    <a:pt x="240268" y="146651"/>
                  </a:cubicBezTo>
                  <a:cubicBezTo>
                    <a:pt x="273760" y="135031"/>
                    <a:pt x="306947" y="141411"/>
                    <a:pt x="340058" y="148170"/>
                  </a:cubicBezTo>
                  <a:cubicBezTo>
                    <a:pt x="345071" y="149157"/>
                    <a:pt x="353045" y="148018"/>
                    <a:pt x="353804" y="154625"/>
                  </a:cubicBezTo>
                  <a:cubicBezTo>
                    <a:pt x="354412" y="160093"/>
                    <a:pt x="347805" y="163282"/>
                    <a:pt x="343172" y="166320"/>
                  </a:cubicBezTo>
                  <a:cubicBezTo>
                    <a:pt x="335806" y="171105"/>
                    <a:pt x="326996" y="172168"/>
                    <a:pt x="319098" y="170345"/>
                  </a:cubicBezTo>
                  <a:cubicBezTo>
                    <a:pt x="291606" y="163890"/>
                    <a:pt x="265026" y="172548"/>
                    <a:pt x="238750" y="176193"/>
                  </a:cubicBezTo>
                  <a:cubicBezTo>
                    <a:pt x="209435" y="180218"/>
                    <a:pt x="184450" y="168447"/>
                    <a:pt x="157566" y="163814"/>
                  </a:cubicBezTo>
                  <a:cubicBezTo>
                    <a:pt x="151187" y="162751"/>
                    <a:pt x="152250" y="158422"/>
                    <a:pt x="153465" y="153638"/>
                  </a:cubicBezTo>
                  <a:cubicBezTo>
                    <a:pt x="155364" y="145891"/>
                    <a:pt x="149668" y="142702"/>
                    <a:pt x="143820" y="140423"/>
                  </a:cubicBezTo>
                  <a:cubicBezTo>
                    <a:pt x="137669" y="137993"/>
                    <a:pt x="135239" y="142398"/>
                    <a:pt x="132277" y="146803"/>
                  </a:cubicBezTo>
                  <a:cubicBezTo>
                    <a:pt x="127264" y="154093"/>
                    <a:pt x="121341" y="160624"/>
                    <a:pt x="115949" y="167611"/>
                  </a:cubicBezTo>
                  <a:cubicBezTo>
                    <a:pt x="111696" y="173079"/>
                    <a:pt x="105924" y="175206"/>
                    <a:pt x="99773" y="172851"/>
                  </a:cubicBezTo>
                  <a:cubicBezTo>
                    <a:pt x="76990" y="164118"/>
                    <a:pt x="52612" y="168750"/>
                    <a:pt x="29373" y="164118"/>
                  </a:cubicBezTo>
                  <a:cubicBezTo>
                    <a:pt x="18893" y="162067"/>
                    <a:pt x="3097" y="164953"/>
                    <a:pt x="439" y="153334"/>
                  </a:cubicBezTo>
                  <a:cubicBezTo>
                    <a:pt x="-2371" y="141107"/>
                    <a:pt x="8868" y="129943"/>
                    <a:pt x="18513" y="121741"/>
                  </a:cubicBezTo>
                  <a:cubicBezTo>
                    <a:pt x="27854" y="113767"/>
                    <a:pt x="38638" y="119463"/>
                    <a:pt x="48739" y="121513"/>
                  </a:cubicBezTo>
                  <a:cubicBezTo>
                    <a:pt x="59599" y="123716"/>
                    <a:pt x="67497" y="127817"/>
                    <a:pt x="64535" y="141563"/>
                  </a:cubicBezTo>
                  <a:cubicBezTo>
                    <a:pt x="63168" y="147714"/>
                    <a:pt x="68332" y="150752"/>
                    <a:pt x="73876" y="150448"/>
                  </a:cubicBezTo>
                  <a:cubicBezTo>
                    <a:pt x="83749" y="149992"/>
                    <a:pt x="95444" y="155080"/>
                    <a:pt x="102127" y="142702"/>
                  </a:cubicBezTo>
                  <a:cubicBezTo>
                    <a:pt x="102659" y="141714"/>
                    <a:pt x="102811" y="140575"/>
                    <a:pt x="103266" y="139588"/>
                  </a:cubicBezTo>
                  <a:cubicBezTo>
                    <a:pt x="108354" y="128424"/>
                    <a:pt x="101216" y="107084"/>
                    <a:pt x="126277" y="112476"/>
                  </a:cubicBezTo>
                  <a:cubicBezTo>
                    <a:pt x="140023" y="115438"/>
                    <a:pt x="155440" y="112856"/>
                    <a:pt x="166072" y="125614"/>
                  </a:cubicBezTo>
                  <a:cubicBezTo>
                    <a:pt x="170400" y="130854"/>
                    <a:pt x="176020" y="134879"/>
                    <a:pt x="183463" y="132905"/>
                  </a:cubicBezTo>
                  <a:cubicBezTo>
                    <a:pt x="206929" y="126602"/>
                    <a:pt x="230320" y="120146"/>
                    <a:pt x="253711" y="113463"/>
                  </a:cubicBezTo>
                  <a:cubicBezTo>
                    <a:pt x="257356" y="112400"/>
                    <a:pt x="260773" y="110274"/>
                    <a:pt x="264039" y="108223"/>
                  </a:cubicBezTo>
                  <a:cubicBezTo>
                    <a:pt x="267684" y="106021"/>
                    <a:pt x="273456" y="103970"/>
                    <a:pt x="271633" y="98806"/>
                  </a:cubicBezTo>
                  <a:cubicBezTo>
                    <a:pt x="269355" y="92427"/>
                    <a:pt x="263051" y="94477"/>
                    <a:pt x="258723" y="96528"/>
                  </a:cubicBezTo>
                  <a:cubicBezTo>
                    <a:pt x="244521" y="103287"/>
                    <a:pt x="232067" y="100857"/>
                    <a:pt x="220067" y="91364"/>
                  </a:cubicBezTo>
                  <a:cubicBezTo>
                    <a:pt x="209815" y="83314"/>
                    <a:pt x="205031" y="56506"/>
                    <a:pt x="212245" y="45874"/>
                  </a:cubicBezTo>
                  <a:cubicBezTo>
                    <a:pt x="214372" y="42684"/>
                    <a:pt x="216650" y="40633"/>
                    <a:pt x="219840" y="44507"/>
                  </a:cubicBezTo>
                  <a:cubicBezTo>
                    <a:pt x="228801" y="55291"/>
                    <a:pt x="238142" y="50278"/>
                    <a:pt x="246040" y="43899"/>
                  </a:cubicBezTo>
                  <a:cubicBezTo>
                    <a:pt x="265102" y="28482"/>
                    <a:pt x="284923" y="23318"/>
                    <a:pt x="310364" y="26356"/>
                  </a:cubicBezTo>
                  <a:cubicBezTo>
                    <a:pt x="333907" y="29166"/>
                    <a:pt x="358816" y="23926"/>
                    <a:pt x="382739" y="20205"/>
                  </a:cubicBezTo>
                  <a:cubicBezTo>
                    <a:pt x="507666" y="839"/>
                    <a:pt x="633429" y="-2123"/>
                    <a:pt x="759495" y="1143"/>
                  </a:cubicBezTo>
                  <a:cubicBezTo>
                    <a:pt x="764127" y="1523"/>
                    <a:pt x="769519" y="-300"/>
                    <a:pt x="773089" y="4788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1CE777-A17D-45B4-BE63-E956E6B9146C}"/>
                </a:ext>
              </a:extLst>
            </p:cNvPr>
            <p:cNvSpPr/>
            <p:nvPr/>
          </p:nvSpPr>
          <p:spPr>
            <a:xfrm>
              <a:off x="6816538" y="5011532"/>
              <a:ext cx="197453" cy="394907"/>
            </a:xfrm>
            <a:custGeom>
              <a:avLst/>
              <a:gdLst>
                <a:gd name="connsiteX0" fmla="*/ 197621 w 197453"/>
                <a:gd name="connsiteY0" fmla="*/ 60459 h 394906"/>
                <a:gd name="connsiteX1" fmla="*/ 197545 w 197453"/>
                <a:gd name="connsiteY1" fmla="*/ 85900 h 394906"/>
                <a:gd name="connsiteX2" fmla="*/ 191317 w 197453"/>
                <a:gd name="connsiteY2" fmla="*/ 98810 h 394906"/>
                <a:gd name="connsiteX3" fmla="*/ 174762 w 197453"/>
                <a:gd name="connsiteY3" fmla="*/ 133896 h 394906"/>
                <a:gd name="connsiteX4" fmla="*/ 173774 w 197453"/>
                <a:gd name="connsiteY4" fmla="*/ 142098 h 394906"/>
                <a:gd name="connsiteX5" fmla="*/ 145523 w 197453"/>
                <a:gd name="connsiteY5" fmla="*/ 235053 h 394906"/>
                <a:gd name="connsiteX6" fmla="*/ 112260 w 197453"/>
                <a:gd name="connsiteY6" fmla="*/ 353146 h 394906"/>
                <a:gd name="connsiteX7" fmla="*/ 51505 w 197453"/>
                <a:gd name="connsiteY7" fmla="*/ 401522 h 394906"/>
                <a:gd name="connsiteX8" fmla="*/ 91 w 197453"/>
                <a:gd name="connsiteY8" fmla="*/ 347374 h 394906"/>
                <a:gd name="connsiteX9" fmla="*/ 2446 w 197453"/>
                <a:gd name="connsiteY9" fmla="*/ 304390 h 394906"/>
                <a:gd name="connsiteX10" fmla="*/ 13837 w 197453"/>
                <a:gd name="connsiteY10" fmla="*/ 273709 h 394906"/>
                <a:gd name="connsiteX11" fmla="*/ 29329 w 197453"/>
                <a:gd name="connsiteY11" fmla="*/ 186905 h 394906"/>
                <a:gd name="connsiteX12" fmla="*/ 36468 w 197453"/>
                <a:gd name="connsiteY12" fmla="*/ 129416 h 394906"/>
                <a:gd name="connsiteX13" fmla="*/ 59024 w 197453"/>
                <a:gd name="connsiteY13" fmla="*/ 109291 h 394906"/>
                <a:gd name="connsiteX14" fmla="*/ 140511 w 197453"/>
                <a:gd name="connsiteY14" fmla="*/ 43296 h 394906"/>
                <a:gd name="connsiteX15" fmla="*/ 168079 w 197453"/>
                <a:gd name="connsiteY15" fmla="*/ 8134 h 394906"/>
                <a:gd name="connsiteX16" fmla="*/ 189495 w 197453"/>
                <a:gd name="connsiteY16" fmla="*/ 12842 h 394906"/>
                <a:gd name="connsiteX17" fmla="*/ 197621 w 197453"/>
                <a:gd name="connsiteY17" fmla="*/ 60459 h 39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453" h="394906">
                  <a:moveTo>
                    <a:pt x="197621" y="60459"/>
                  </a:moveTo>
                  <a:cubicBezTo>
                    <a:pt x="197621" y="69344"/>
                    <a:pt x="197924" y="77622"/>
                    <a:pt x="197545" y="85900"/>
                  </a:cubicBezTo>
                  <a:cubicBezTo>
                    <a:pt x="197317" y="90912"/>
                    <a:pt x="195874" y="97443"/>
                    <a:pt x="191317" y="98810"/>
                  </a:cubicBezTo>
                  <a:cubicBezTo>
                    <a:pt x="172028" y="104506"/>
                    <a:pt x="175141" y="119771"/>
                    <a:pt x="174762" y="133896"/>
                  </a:cubicBezTo>
                  <a:cubicBezTo>
                    <a:pt x="174686" y="136630"/>
                    <a:pt x="174989" y="139820"/>
                    <a:pt x="173774" y="142098"/>
                  </a:cubicBezTo>
                  <a:cubicBezTo>
                    <a:pt x="158130" y="171261"/>
                    <a:pt x="156763" y="204752"/>
                    <a:pt x="145523" y="235053"/>
                  </a:cubicBezTo>
                  <a:cubicBezTo>
                    <a:pt x="131246" y="273557"/>
                    <a:pt x="125170" y="314262"/>
                    <a:pt x="112260" y="353146"/>
                  </a:cubicBezTo>
                  <a:cubicBezTo>
                    <a:pt x="103526" y="379498"/>
                    <a:pt x="79148" y="400990"/>
                    <a:pt x="51505" y="401522"/>
                  </a:cubicBezTo>
                  <a:cubicBezTo>
                    <a:pt x="28570" y="401977"/>
                    <a:pt x="-1883" y="371068"/>
                    <a:pt x="91" y="347374"/>
                  </a:cubicBezTo>
                  <a:cubicBezTo>
                    <a:pt x="1306" y="333021"/>
                    <a:pt x="1458" y="318667"/>
                    <a:pt x="2446" y="304390"/>
                  </a:cubicBezTo>
                  <a:cubicBezTo>
                    <a:pt x="3205" y="293150"/>
                    <a:pt x="6470" y="281910"/>
                    <a:pt x="13837" y="273709"/>
                  </a:cubicBezTo>
                  <a:cubicBezTo>
                    <a:pt x="37152" y="247660"/>
                    <a:pt x="39962" y="217966"/>
                    <a:pt x="29329" y="186905"/>
                  </a:cubicBezTo>
                  <a:cubicBezTo>
                    <a:pt x="22115" y="165717"/>
                    <a:pt x="23938" y="147946"/>
                    <a:pt x="36468" y="129416"/>
                  </a:cubicBezTo>
                  <a:cubicBezTo>
                    <a:pt x="42620" y="120302"/>
                    <a:pt x="48088" y="112101"/>
                    <a:pt x="59024" y="109291"/>
                  </a:cubicBezTo>
                  <a:cubicBezTo>
                    <a:pt x="96160" y="99646"/>
                    <a:pt x="121373" y="75420"/>
                    <a:pt x="140511" y="43296"/>
                  </a:cubicBezTo>
                  <a:cubicBezTo>
                    <a:pt x="148105" y="30461"/>
                    <a:pt x="157295" y="18614"/>
                    <a:pt x="168079" y="8134"/>
                  </a:cubicBezTo>
                  <a:cubicBezTo>
                    <a:pt x="180153" y="-3638"/>
                    <a:pt x="182204" y="-3106"/>
                    <a:pt x="189495" y="12842"/>
                  </a:cubicBezTo>
                  <a:cubicBezTo>
                    <a:pt x="196557" y="28031"/>
                    <a:pt x="200355" y="43979"/>
                    <a:pt x="197621" y="60459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DF0FFD-977B-4BD4-AD0E-DBA3572CCFB4}"/>
                </a:ext>
              </a:extLst>
            </p:cNvPr>
            <p:cNvSpPr/>
            <p:nvPr/>
          </p:nvSpPr>
          <p:spPr>
            <a:xfrm>
              <a:off x="3486684" y="2518280"/>
              <a:ext cx="372124" cy="159482"/>
            </a:xfrm>
            <a:custGeom>
              <a:avLst/>
              <a:gdLst>
                <a:gd name="connsiteX0" fmla="*/ 156718 w 372123"/>
                <a:gd name="connsiteY0" fmla="*/ 943 h 159481"/>
                <a:gd name="connsiteX1" fmla="*/ 174944 w 372123"/>
                <a:gd name="connsiteY1" fmla="*/ 791 h 159481"/>
                <a:gd name="connsiteX2" fmla="*/ 220207 w 372123"/>
                <a:gd name="connsiteY2" fmla="*/ 26839 h 159481"/>
                <a:gd name="connsiteX3" fmla="*/ 240484 w 372123"/>
                <a:gd name="connsiteY3" fmla="*/ 39826 h 159481"/>
                <a:gd name="connsiteX4" fmla="*/ 306782 w 372123"/>
                <a:gd name="connsiteY4" fmla="*/ 61014 h 159481"/>
                <a:gd name="connsiteX5" fmla="*/ 321895 w 372123"/>
                <a:gd name="connsiteY5" fmla="*/ 56913 h 159481"/>
                <a:gd name="connsiteX6" fmla="*/ 362145 w 372123"/>
                <a:gd name="connsiteY6" fmla="*/ 29270 h 159481"/>
                <a:gd name="connsiteX7" fmla="*/ 374752 w 372123"/>
                <a:gd name="connsiteY7" fmla="*/ 37548 h 159481"/>
                <a:gd name="connsiteX8" fmla="*/ 366398 w 372123"/>
                <a:gd name="connsiteY8" fmla="*/ 80228 h 159481"/>
                <a:gd name="connsiteX9" fmla="*/ 368752 w 372123"/>
                <a:gd name="connsiteY9" fmla="*/ 96556 h 159481"/>
                <a:gd name="connsiteX10" fmla="*/ 360550 w 372123"/>
                <a:gd name="connsiteY10" fmla="*/ 132705 h 159481"/>
                <a:gd name="connsiteX11" fmla="*/ 315896 w 372123"/>
                <a:gd name="connsiteY11" fmla="*/ 137717 h 159481"/>
                <a:gd name="connsiteX12" fmla="*/ 249673 w 372123"/>
                <a:gd name="connsiteY12" fmla="*/ 132477 h 159481"/>
                <a:gd name="connsiteX13" fmla="*/ 173274 w 372123"/>
                <a:gd name="connsiteY13" fmla="*/ 143489 h 159481"/>
                <a:gd name="connsiteX14" fmla="*/ 150946 w 372123"/>
                <a:gd name="connsiteY14" fmla="*/ 154349 h 159481"/>
                <a:gd name="connsiteX15" fmla="*/ 121708 w 372123"/>
                <a:gd name="connsiteY15" fmla="*/ 145008 h 159481"/>
                <a:gd name="connsiteX16" fmla="*/ 99912 w 372123"/>
                <a:gd name="connsiteY16" fmla="*/ 131566 h 159481"/>
                <a:gd name="connsiteX17" fmla="*/ 90951 w 372123"/>
                <a:gd name="connsiteY17" fmla="*/ 113567 h 159481"/>
                <a:gd name="connsiteX18" fmla="*/ 118974 w 372123"/>
                <a:gd name="connsiteY18" fmla="*/ 65723 h 159481"/>
                <a:gd name="connsiteX19" fmla="*/ 121860 w 372123"/>
                <a:gd name="connsiteY19" fmla="*/ 54255 h 159481"/>
                <a:gd name="connsiteX20" fmla="*/ 109861 w 372123"/>
                <a:gd name="connsiteY20" fmla="*/ 57141 h 159481"/>
                <a:gd name="connsiteX21" fmla="*/ 97254 w 372123"/>
                <a:gd name="connsiteY21" fmla="*/ 64887 h 159481"/>
                <a:gd name="connsiteX22" fmla="*/ 26778 w 372123"/>
                <a:gd name="connsiteY22" fmla="*/ 87291 h 159481"/>
                <a:gd name="connsiteX23" fmla="*/ 1033 w 372123"/>
                <a:gd name="connsiteY23" fmla="*/ 65419 h 159481"/>
                <a:gd name="connsiteX24" fmla="*/ 9539 w 372123"/>
                <a:gd name="connsiteY24" fmla="*/ 56078 h 159481"/>
                <a:gd name="connsiteX25" fmla="*/ 57839 w 372123"/>
                <a:gd name="connsiteY25" fmla="*/ 38535 h 159481"/>
                <a:gd name="connsiteX26" fmla="*/ 80167 w 372123"/>
                <a:gd name="connsiteY26" fmla="*/ 18713 h 159481"/>
                <a:gd name="connsiteX27" fmla="*/ 98925 w 372123"/>
                <a:gd name="connsiteY27" fmla="*/ 4436 h 159481"/>
                <a:gd name="connsiteX28" fmla="*/ 156718 w 372123"/>
                <a:gd name="connsiteY28" fmla="*/ 943 h 1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72123" h="159481">
                  <a:moveTo>
                    <a:pt x="156718" y="943"/>
                  </a:moveTo>
                  <a:cubicBezTo>
                    <a:pt x="162793" y="943"/>
                    <a:pt x="169021" y="1702"/>
                    <a:pt x="174944" y="791"/>
                  </a:cubicBezTo>
                  <a:cubicBezTo>
                    <a:pt x="197196" y="-2703"/>
                    <a:pt x="212233" y="5271"/>
                    <a:pt x="220207" y="26839"/>
                  </a:cubicBezTo>
                  <a:cubicBezTo>
                    <a:pt x="223548" y="35801"/>
                    <a:pt x="231219" y="37092"/>
                    <a:pt x="240484" y="39826"/>
                  </a:cubicBezTo>
                  <a:cubicBezTo>
                    <a:pt x="262659" y="46205"/>
                    <a:pt x="289695" y="38003"/>
                    <a:pt x="306782" y="61014"/>
                  </a:cubicBezTo>
                  <a:cubicBezTo>
                    <a:pt x="313389" y="69899"/>
                    <a:pt x="318326" y="62457"/>
                    <a:pt x="321895" y="56913"/>
                  </a:cubicBezTo>
                  <a:cubicBezTo>
                    <a:pt x="331464" y="41876"/>
                    <a:pt x="346805" y="35649"/>
                    <a:pt x="362145" y="29270"/>
                  </a:cubicBezTo>
                  <a:cubicBezTo>
                    <a:pt x="370499" y="25776"/>
                    <a:pt x="375132" y="28131"/>
                    <a:pt x="374752" y="37548"/>
                  </a:cubicBezTo>
                  <a:cubicBezTo>
                    <a:pt x="374144" y="52129"/>
                    <a:pt x="378321" y="67621"/>
                    <a:pt x="366398" y="80228"/>
                  </a:cubicBezTo>
                  <a:cubicBezTo>
                    <a:pt x="360702" y="86227"/>
                    <a:pt x="365639" y="91392"/>
                    <a:pt x="368752" y="96556"/>
                  </a:cubicBezTo>
                  <a:cubicBezTo>
                    <a:pt x="381891" y="118276"/>
                    <a:pt x="381359" y="117592"/>
                    <a:pt x="360550" y="132705"/>
                  </a:cubicBezTo>
                  <a:cubicBezTo>
                    <a:pt x="345969" y="143261"/>
                    <a:pt x="332224" y="145995"/>
                    <a:pt x="315896" y="137717"/>
                  </a:cubicBezTo>
                  <a:cubicBezTo>
                    <a:pt x="294707" y="127009"/>
                    <a:pt x="270937" y="128376"/>
                    <a:pt x="249673" y="132477"/>
                  </a:cubicBezTo>
                  <a:cubicBezTo>
                    <a:pt x="224232" y="137413"/>
                    <a:pt x="197727" y="133844"/>
                    <a:pt x="173274" y="143489"/>
                  </a:cubicBezTo>
                  <a:cubicBezTo>
                    <a:pt x="165603" y="146527"/>
                    <a:pt x="158313" y="150552"/>
                    <a:pt x="150946" y="154349"/>
                  </a:cubicBezTo>
                  <a:cubicBezTo>
                    <a:pt x="134239" y="162930"/>
                    <a:pt x="130517" y="162095"/>
                    <a:pt x="121708" y="145008"/>
                  </a:cubicBezTo>
                  <a:cubicBezTo>
                    <a:pt x="116923" y="135743"/>
                    <a:pt x="108114" y="134148"/>
                    <a:pt x="99912" y="131566"/>
                  </a:cubicBezTo>
                  <a:cubicBezTo>
                    <a:pt x="90115" y="128452"/>
                    <a:pt x="87913" y="124655"/>
                    <a:pt x="90951" y="113567"/>
                  </a:cubicBezTo>
                  <a:cubicBezTo>
                    <a:pt x="96115" y="94657"/>
                    <a:pt x="115177" y="84860"/>
                    <a:pt x="118974" y="65723"/>
                  </a:cubicBezTo>
                  <a:cubicBezTo>
                    <a:pt x="119733" y="61849"/>
                    <a:pt x="126113" y="58280"/>
                    <a:pt x="121860" y="54255"/>
                  </a:cubicBezTo>
                  <a:cubicBezTo>
                    <a:pt x="118138" y="50762"/>
                    <a:pt x="113658" y="55242"/>
                    <a:pt x="109861" y="57141"/>
                  </a:cubicBezTo>
                  <a:cubicBezTo>
                    <a:pt x="105456" y="59343"/>
                    <a:pt x="100596" y="61470"/>
                    <a:pt x="97254" y="64887"/>
                  </a:cubicBezTo>
                  <a:cubicBezTo>
                    <a:pt x="77661" y="85012"/>
                    <a:pt x="51612" y="84253"/>
                    <a:pt x="26778" y="87291"/>
                  </a:cubicBezTo>
                  <a:cubicBezTo>
                    <a:pt x="10450" y="89341"/>
                    <a:pt x="7261" y="74836"/>
                    <a:pt x="1033" y="65419"/>
                  </a:cubicBezTo>
                  <a:cubicBezTo>
                    <a:pt x="-2916" y="59495"/>
                    <a:pt x="5438" y="57673"/>
                    <a:pt x="9539" y="56078"/>
                  </a:cubicBezTo>
                  <a:cubicBezTo>
                    <a:pt x="25487" y="49926"/>
                    <a:pt x="41663" y="44079"/>
                    <a:pt x="57839" y="38535"/>
                  </a:cubicBezTo>
                  <a:cubicBezTo>
                    <a:pt x="68168" y="34965"/>
                    <a:pt x="76977" y="30561"/>
                    <a:pt x="80167" y="18713"/>
                  </a:cubicBezTo>
                  <a:cubicBezTo>
                    <a:pt x="82597" y="9600"/>
                    <a:pt x="90495" y="6563"/>
                    <a:pt x="98925" y="4436"/>
                  </a:cubicBezTo>
                  <a:cubicBezTo>
                    <a:pt x="118063" y="-348"/>
                    <a:pt x="137428" y="1171"/>
                    <a:pt x="156718" y="943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BDE2C8-CC25-48CA-93AD-292017F297E1}"/>
                </a:ext>
              </a:extLst>
            </p:cNvPr>
            <p:cNvSpPr/>
            <p:nvPr/>
          </p:nvSpPr>
          <p:spPr>
            <a:xfrm>
              <a:off x="8189285" y="4487413"/>
              <a:ext cx="296180" cy="334152"/>
            </a:xfrm>
            <a:custGeom>
              <a:avLst/>
              <a:gdLst>
                <a:gd name="connsiteX0" fmla="*/ 257929 w 296180"/>
                <a:gd name="connsiteY0" fmla="*/ 335939 h 334151"/>
                <a:gd name="connsiteX1" fmla="*/ 224438 w 296180"/>
                <a:gd name="connsiteY1" fmla="*/ 319915 h 334151"/>
                <a:gd name="connsiteX2" fmla="*/ 181985 w 296180"/>
                <a:gd name="connsiteY2" fmla="*/ 282854 h 334151"/>
                <a:gd name="connsiteX3" fmla="*/ 154646 w 296180"/>
                <a:gd name="connsiteY3" fmla="*/ 229086 h 334151"/>
                <a:gd name="connsiteX4" fmla="*/ 106573 w 296180"/>
                <a:gd name="connsiteY4" fmla="*/ 120791 h 334151"/>
                <a:gd name="connsiteX5" fmla="*/ 70879 w 296180"/>
                <a:gd name="connsiteY5" fmla="*/ 86844 h 334151"/>
                <a:gd name="connsiteX6" fmla="*/ 56071 w 296180"/>
                <a:gd name="connsiteY6" fmla="*/ 69756 h 334151"/>
                <a:gd name="connsiteX7" fmla="*/ 10808 w 296180"/>
                <a:gd name="connsiteY7" fmla="*/ 22444 h 334151"/>
                <a:gd name="connsiteX8" fmla="*/ 1391 w 296180"/>
                <a:gd name="connsiteY8" fmla="*/ 8774 h 334151"/>
                <a:gd name="connsiteX9" fmla="*/ 19314 w 296180"/>
                <a:gd name="connsiteY9" fmla="*/ 1559 h 334151"/>
                <a:gd name="connsiteX10" fmla="*/ 108244 w 296180"/>
                <a:gd name="connsiteY10" fmla="*/ 46366 h 334151"/>
                <a:gd name="connsiteX11" fmla="*/ 119787 w 296180"/>
                <a:gd name="connsiteY11" fmla="*/ 60188 h 334151"/>
                <a:gd name="connsiteX12" fmla="*/ 180314 w 296180"/>
                <a:gd name="connsiteY12" fmla="*/ 114867 h 334151"/>
                <a:gd name="connsiteX13" fmla="*/ 230057 w 296180"/>
                <a:gd name="connsiteY13" fmla="*/ 155801 h 334151"/>
                <a:gd name="connsiteX14" fmla="*/ 229678 w 296180"/>
                <a:gd name="connsiteY14" fmla="*/ 168179 h 334151"/>
                <a:gd name="connsiteX15" fmla="*/ 232260 w 296180"/>
                <a:gd name="connsiteY15" fmla="*/ 186102 h 334151"/>
                <a:gd name="connsiteX16" fmla="*/ 272966 w 296180"/>
                <a:gd name="connsiteY16" fmla="*/ 228934 h 334151"/>
                <a:gd name="connsiteX17" fmla="*/ 294306 w 296180"/>
                <a:gd name="connsiteY17" fmla="*/ 238275 h 334151"/>
                <a:gd name="connsiteX18" fmla="*/ 299850 w 296180"/>
                <a:gd name="connsiteY18" fmla="*/ 250654 h 334151"/>
                <a:gd name="connsiteX19" fmla="*/ 286483 w 296180"/>
                <a:gd name="connsiteY19" fmla="*/ 301536 h 334151"/>
                <a:gd name="connsiteX20" fmla="*/ 257929 w 296180"/>
                <a:gd name="connsiteY20" fmla="*/ 335939 h 33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6180" h="334151">
                  <a:moveTo>
                    <a:pt x="257929" y="335939"/>
                  </a:moveTo>
                  <a:cubicBezTo>
                    <a:pt x="246386" y="332217"/>
                    <a:pt x="234234" y="329180"/>
                    <a:pt x="224438" y="319915"/>
                  </a:cubicBezTo>
                  <a:cubicBezTo>
                    <a:pt x="210844" y="307004"/>
                    <a:pt x="196262" y="295081"/>
                    <a:pt x="181985" y="282854"/>
                  </a:cubicBezTo>
                  <a:cubicBezTo>
                    <a:pt x="165505" y="268653"/>
                    <a:pt x="158671" y="249059"/>
                    <a:pt x="154646" y="229086"/>
                  </a:cubicBezTo>
                  <a:cubicBezTo>
                    <a:pt x="146672" y="189140"/>
                    <a:pt x="125331" y="155801"/>
                    <a:pt x="106573" y="120791"/>
                  </a:cubicBezTo>
                  <a:cubicBezTo>
                    <a:pt x="97840" y="104539"/>
                    <a:pt x="86904" y="94058"/>
                    <a:pt x="70879" y="86844"/>
                  </a:cubicBezTo>
                  <a:cubicBezTo>
                    <a:pt x="63665" y="83578"/>
                    <a:pt x="58045" y="77731"/>
                    <a:pt x="56071" y="69756"/>
                  </a:cubicBezTo>
                  <a:cubicBezTo>
                    <a:pt x="50071" y="45151"/>
                    <a:pt x="31769" y="32544"/>
                    <a:pt x="10808" y="22444"/>
                  </a:cubicBezTo>
                  <a:cubicBezTo>
                    <a:pt x="4961" y="19634"/>
                    <a:pt x="-3317" y="18039"/>
                    <a:pt x="1391" y="8774"/>
                  </a:cubicBezTo>
                  <a:cubicBezTo>
                    <a:pt x="4961" y="1787"/>
                    <a:pt x="11188" y="-2466"/>
                    <a:pt x="19314" y="1559"/>
                  </a:cubicBezTo>
                  <a:cubicBezTo>
                    <a:pt x="49084" y="16216"/>
                    <a:pt x="78854" y="30949"/>
                    <a:pt x="108244" y="46366"/>
                  </a:cubicBezTo>
                  <a:cubicBezTo>
                    <a:pt x="113180" y="48948"/>
                    <a:pt x="117129" y="54872"/>
                    <a:pt x="119787" y="60188"/>
                  </a:cubicBezTo>
                  <a:cubicBezTo>
                    <a:pt x="133002" y="86312"/>
                    <a:pt x="156012" y="101121"/>
                    <a:pt x="180314" y="114867"/>
                  </a:cubicBezTo>
                  <a:cubicBezTo>
                    <a:pt x="199224" y="125575"/>
                    <a:pt x="214793" y="140536"/>
                    <a:pt x="230057" y="155801"/>
                  </a:cubicBezTo>
                  <a:cubicBezTo>
                    <a:pt x="234462" y="160205"/>
                    <a:pt x="234842" y="164078"/>
                    <a:pt x="229678" y="168179"/>
                  </a:cubicBezTo>
                  <a:cubicBezTo>
                    <a:pt x="220337" y="175546"/>
                    <a:pt x="224817" y="180482"/>
                    <a:pt x="232260" y="186102"/>
                  </a:cubicBezTo>
                  <a:cubicBezTo>
                    <a:pt x="248208" y="198025"/>
                    <a:pt x="264232" y="209948"/>
                    <a:pt x="272966" y="228934"/>
                  </a:cubicBezTo>
                  <a:cubicBezTo>
                    <a:pt x="277219" y="238275"/>
                    <a:pt x="285952" y="237820"/>
                    <a:pt x="294306" y="238275"/>
                  </a:cubicBezTo>
                  <a:cubicBezTo>
                    <a:pt x="303571" y="238807"/>
                    <a:pt x="306609" y="242300"/>
                    <a:pt x="299850" y="250654"/>
                  </a:cubicBezTo>
                  <a:cubicBezTo>
                    <a:pt x="287850" y="265539"/>
                    <a:pt x="282535" y="281715"/>
                    <a:pt x="286483" y="301536"/>
                  </a:cubicBezTo>
                  <a:cubicBezTo>
                    <a:pt x="289597" y="317712"/>
                    <a:pt x="272130" y="337382"/>
                    <a:pt x="257929" y="335939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5247AEC-C4E4-4340-A5E2-3F3F5D91AE1F}"/>
                </a:ext>
              </a:extLst>
            </p:cNvPr>
            <p:cNvSpPr/>
            <p:nvPr/>
          </p:nvSpPr>
          <p:spPr>
            <a:xfrm>
              <a:off x="9626884" y="5675834"/>
              <a:ext cx="448067" cy="349341"/>
            </a:xfrm>
            <a:custGeom>
              <a:avLst/>
              <a:gdLst>
                <a:gd name="connsiteX0" fmla="*/ 448485 w 448067"/>
                <a:gd name="connsiteY0" fmla="*/ 81852 h 349340"/>
                <a:gd name="connsiteX1" fmla="*/ 391073 w 448067"/>
                <a:gd name="connsiteY1" fmla="*/ 136000 h 349340"/>
                <a:gd name="connsiteX2" fmla="*/ 379605 w 448067"/>
                <a:gd name="connsiteY2" fmla="*/ 144353 h 349340"/>
                <a:gd name="connsiteX3" fmla="*/ 313534 w 448067"/>
                <a:gd name="connsiteY3" fmla="*/ 197514 h 349340"/>
                <a:gd name="connsiteX4" fmla="*/ 279967 w 448067"/>
                <a:gd name="connsiteY4" fmla="*/ 201691 h 349340"/>
                <a:gd name="connsiteX5" fmla="*/ 265462 w 448067"/>
                <a:gd name="connsiteY5" fmla="*/ 207159 h 349340"/>
                <a:gd name="connsiteX6" fmla="*/ 220883 w 448067"/>
                <a:gd name="connsiteY6" fmla="*/ 238068 h 349340"/>
                <a:gd name="connsiteX7" fmla="*/ 199543 w 448067"/>
                <a:gd name="connsiteY7" fmla="*/ 259864 h 349340"/>
                <a:gd name="connsiteX8" fmla="*/ 177595 w 448067"/>
                <a:gd name="connsiteY8" fmla="*/ 274749 h 349340"/>
                <a:gd name="connsiteX9" fmla="*/ 130889 w 448067"/>
                <a:gd name="connsiteY9" fmla="*/ 297152 h 349340"/>
                <a:gd name="connsiteX10" fmla="*/ 46592 w 448067"/>
                <a:gd name="connsiteY10" fmla="*/ 352287 h 349340"/>
                <a:gd name="connsiteX11" fmla="*/ 1558 w 448067"/>
                <a:gd name="connsiteY11" fmla="*/ 339073 h 349340"/>
                <a:gd name="connsiteX12" fmla="*/ 7329 w 448067"/>
                <a:gd name="connsiteY12" fmla="*/ 327985 h 349340"/>
                <a:gd name="connsiteX13" fmla="*/ 57984 w 448067"/>
                <a:gd name="connsiteY13" fmla="*/ 296393 h 349340"/>
                <a:gd name="connsiteX14" fmla="*/ 194606 w 448067"/>
                <a:gd name="connsiteY14" fmla="*/ 217943 h 349340"/>
                <a:gd name="connsiteX15" fmla="*/ 231591 w 448067"/>
                <a:gd name="connsiteY15" fmla="*/ 187565 h 349340"/>
                <a:gd name="connsiteX16" fmla="*/ 252247 w 448067"/>
                <a:gd name="connsiteY16" fmla="*/ 183312 h 349340"/>
                <a:gd name="connsiteX17" fmla="*/ 261664 w 448067"/>
                <a:gd name="connsiteY17" fmla="*/ 184224 h 349340"/>
                <a:gd name="connsiteX18" fmla="*/ 288017 w 448067"/>
                <a:gd name="connsiteY18" fmla="*/ 188553 h 349340"/>
                <a:gd name="connsiteX19" fmla="*/ 289384 w 448067"/>
                <a:gd name="connsiteY19" fmla="*/ 189464 h 349340"/>
                <a:gd name="connsiteX20" fmla="*/ 316952 w 448067"/>
                <a:gd name="connsiteY20" fmla="*/ 168200 h 349340"/>
                <a:gd name="connsiteX21" fmla="*/ 315280 w 448067"/>
                <a:gd name="connsiteY21" fmla="*/ 149518 h 349340"/>
                <a:gd name="connsiteX22" fmla="*/ 319305 w 448067"/>
                <a:gd name="connsiteY22" fmla="*/ 129089 h 349340"/>
                <a:gd name="connsiteX23" fmla="*/ 357581 w 448067"/>
                <a:gd name="connsiteY23" fmla="*/ 66435 h 349340"/>
                <a:gd name="connsiteX24" fmla="*/ 361530 w 448067"/>
                <a:gd name="connsiteY24" fmla="*/ 10313 h 349340"/>
                <a:gd name="connsiteX25" fmla="*/ 375884 w 448067"/>
                <a:gd name="connsiteY25" fmla="*/ 3478 h 349340"/>
                <a:gd name="connsiteX26" fmla="*/ 386895 w 448067"/>
                <a:gd name="connsiteY26" fmla="*/ 36741 h 349340"/>
                <a:gd name="connsiteX27" fmla="*/ 394338 w 448067"/>
                <a:gd name="connsiteY27" fmla="*/ 66283 h 349340"/>
                <a:gd name="connsiteX28" fmla="*/ 396160 w 448067"/>
                <a:gd name="connsiteY28" fmla="*/ 69017 h 349340"/>
                <a:gd name="connsiteX29" fmla="*/ 441802 w 448067"/>
                <a:gd name="connsiteY29" fmla="*/ 82839 h 349340"/>
                <a:gd name="connsiteX30" fmla="*/ 448485 w 448067"/>
                <a:gd name="connsiteY30" fmla="*/ 81852 h 3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8067" h="349340">
                  <a:moveTo>
                    <a:pt x="448485" y="81852"/>
                  </a:moveTo>
                  <a:cubicBezTo>
                    <a:pt x="435499" y="108204"/>
                    <a:pt x="420235" y="129393"/>
                    <a:pt x="391073" y="136000"/>
                  </a:cubicBezTo>
                  <a:cubicBezTo>
                    <a:pt x="385832" y="137215"/>
                    <a:pt x="381352" y="139113"/>
                    <a:pt x="379605" y="144353"/>
                  </a:cubicBezTo>
                  <a:cubicBezTo>
                    <a:pt x="369049" y="176326"/>
                    <a:pt x="338215" y="183388"/>
                    <a:pt x="313534" y="197514"/>
                  </a:cubicBezTo>
                  <a:cubicBezTo>
                    <a:pt x="303661" y="203134"/>
                    <a:pt x="292042" y="206475"/>
                    <a:pt x="279967" y="201691"/>
                  </a:cubicBezTo>
                  <a:cubicBezTo>
                    <a:pt x="273891" y="199261"/>
                    <a:pt x="269107" y="202754"/>
                    <a:pt x="265462" y="207159"/>
                  </a:cubicBezTo>
                  <a:cubicBezTo>
                    <a:pt x="253386" y="221588"/>
                    <a:pt x="237438" y="230170"/>
                    <a:pt x="220883" y="238068"/>
                  </a:cubicBezTo>
                  <a:cubicBezTo>
                    <a:pt x="211238" y="242700"/>
                    <a:pt x="202808" y="248700"/>
                    <a:pt x="199543" y="259864"/>
                  </a:cubicBezTo>
                  <a:cubicBezTo>
                    <a:pt x="196353" y="270648"/>
                    <a:pt x="187240" y="273457"/>
                    <a:pt x="177595" y="274749"/>
                  </a:cubicBezTo>
                  <a:cubicBezTo>
                    <a:pt x="159444" y="277103"/>
                    <a:pt x="145167" y="285229"/>
                    <a:pt x="130889" y="297152"/>
                  </a:cubicBezTo>
                  <a:cubicBezTo>
                    <a:pt x="105145" y="318720"/>
                    <a:pt x="78868" y="340364"/>
                    <a:pt x="46592" y="352287"/>
                  </a:cubicBezTo>
                  <a:cubicBezTo>
                    <a:pt x="36339" y="356084"/>
                    <a:pt x="7177" y="347578"/>
                    <a:pt x="1558" y="339073"/>
                  </a:cubicBezTo>
                  <a:cubicBezTo>
                    <a:pt x="-3075" y="332086"/>
                    <a:pt x="3760" y="330339"/>
                    <a:pt x="7329" y="327985"/>
                  </a:cubicBezTo>
                  <a:cubicBezTo>
                    <a:pt x="24037" y="317201"/>
                    <a:pt x="41048" y="306797"/>
                    <a:pt x="57984" y="296393"/>
                  </a:cubicBezTo>
                  <a:cubicBezTo>
                    <a:pt x="102714" y="268825"/>
                    <a:pt x="147825" y="242093"/>
                    <a:pt x="194606" y="217943"/>
                  </a:cubicBezTo>
                  <a:cubicBezTo>
                    <a:pt x="208504" y="210804"/>
                    <a:pt x="219667" y="198273"/>
                    <a:pt x="231591" y="187565"/>
                  </a:cubicBezTo>
                  <a:cubicBezTo>
                    <a:pt x="237970" y="181869"/>
                    <a:pt x="243817" y="178528"/>
                    <a:pt x="252247" y="183312"/>
                  </a:cubicBezTo>
                  <a:cubicBezTo>
                    <a:pt x="254829" y="184755"/>
                    <a:pt x="259690" y="185667"/>
                    <a:pt x="261664" y="184224"/>
                  </a:cubicBezTo>
                  <a:cubicBezTo>
                    <a:pt x="272221" y="176781"/>
                    <a:pt x="281562" y="172073"/>
                    <a:pt x="288017" y="188553"/>
                  </a:cubicBezTo>
                  <a:cubicBezTo>
                    <a:pt x="288169" y="189008"/>
                    <a:pt x="288928" y="189464"/>
                    <a:pt x="289384" y="189464"/>
                  </a:cubicBezTo>
                  <a:cubicBezTo>
                    <a:pt x="303433" y="188780"/>
                    <a:pt x="308673" y="176326"/>
                    <a:pt x="316952" y="168200"/>
                  </a:cubicBezTo>
                  <a:cubicBezTo>
                    <a:pt x="323026" y="162276"/>
                    <a:pt x="321736" y="155745"/>
                    <a:pt x="315280" y="149518"/>
                  </a:cubicBezTo>
                  <a:cubicBezTo>
                    <a:pt x="301611" y="136455"/>
                    <a:pt x="301611" y="135468"/>
                    <a:pt x="319305" y="129089"/>
                  </a:cubicBezTo>
                  <a:cubicBezTo>
                    <a:pt x="349152" y="118381"/>
                    <a:pt x="352265" y="91117"/>
                    <a:pt x="357581" y="66435"/>
                  </a:cubicBezTo>
                  <a:cubicBezTo>
                    <a:pt x="361530" y="48285"/>
                    <a:pt x="360770" y="29071"/>
                    <a:pt x="361530" y="10313"/>
                  </a:cubicBezTo>
                  <a:cubicBezTo>
                    <a:pt x="361986" y="-2142"/>
                    <a:pt x="366618" y="-1838"/>
                    <a:pt x="375884" y="3478"/>
                  </a:cubicBezTo>
                  <a:cubicBezTo>
                    <a:pt x="390085" y="11528"/>
                    <a:pt x="389174" y="23907"/>
                    <a:pt x="386895" y="36741"/>
                  </a:cubicBezTo>
                  <a:cubicBezTo>
                    <a:pt x="384921" y="47829"/>
                    <a:pt x="382111" y="58841"/>
                    <a:pt x="394338" y="66283"/>
                  </a:cubicBezTo>
                  <a:cubicBezTo>
                    <a:pt x="395173" y="66815"/>
                    <a:pt x="395705" y="68030"/>
                    <a:pt x="396160" y="69017"/>
                  </a:cubicBezTo>
                  <a:cubicBezTo>
                    <a:pt x="411349" y="98256"/>
                    <a:pt x="411349" y="98256"/>
                    <a:pt x="441802" y="82839"/>
                  </a:cubicBezTo>
                  <a:cubicBezTo>
                    <a:pt x="443170" y="82308"/>
                    <a:pt x="444840" y="82459"/>
                    <a:pt x="448485" y="81852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E15F0B-3061-4B3B-AF8F-2DFE32BB2098}"/>
                </a:ext>
              </a:extLst>
            </p:cNvPr>
            <p:cNvSpPr/>
            <p:nvPr/>
          </p:nvSpPr>
          <p:spPr>
            <a:xfrm>
              <a:off x="8809434" y="4089066"/>
              <a:ext cx="197453" cy="394907"/>
            </a:xfrm>
            <a:custGeom>
              <a:avLst/>
              <a:gdLst>
                <a:gd name="connsiteX0" fmla="*/ 88733 w 197453"/>
                <a:gd name="connsiteY0" fmla="*/ 356238 h 394906"/>
                <a:gd name="connsiteX1" fmla="*/ 113264 w 197453"/>
                <a:gd name="connsiteY1" fmla="*/ 301939 h 394906"/>
                <a:gd name="connsiteX2" fmla="*/ 125490 w 197453"/>
                <a:gd name="connsiteY2" fmla="*/ 302014 h 394906"/>
                <a:gd name="connsiteX3" fmla="*/ 160348 w 197453"/>
                <a:gd name="connsiteY3" fmla="*/ 289104 h 394906"/>
                <a:gd name="connsiteX4" fmla="*/ 158905 w 197453"/>
                <a:gd name="connsiteY4" fmla="*/ 266321 h 394906"/>
                <a:gd name="connsiteX5" fmla="*/ 150020 w 197453"/>
                <a:gd name="connsiteY5" fmla="*/ 234576 h 394906"/>
                <a:gd name="connsiteX6" fmla="*/ 138781 w 197453"/>
                <a:gd name="connsiteY6" fmla="*/ 226223 h 394906"/>
                <a:gd name="connsiteX7" fmla="*/ 125338 w 197453"/>
                <a:gd name="connsiteY7" fmla="*/ 237690 h 394906"/>
                <a:gd name="connsiteX8" fmla="*/ 130883 w 197453"/>
                <a:gd name="connsiteY8" fmla="*/ 249993 h 394906"/>
                <a:gd name="connsiteX9" fmla="*/ 139692 w 197453"/>
                <a:gd name="connsiteY9" fmla="*/ 271409 h 394906"/>
                <a:gd name="connsiteX10" fmla="*/ 115921 w 197453"/>
                <a:gd name="connsiteY10" fmla="*/ 283636 h 394906"/>
                <a:gd name="connsiteX11" fmla="*/ 98834 w 197453"/>
                <a:gd name="connsiteY11" fmla="*/ 267384 h 394906"/>
                <a:gd name="connsiteX12" fmla="*/ 91240 w 197453"/>
                <a:gd name="connsiteY12" fmla="*/ 257435 h 394906"/>
                <a:gd name="connsiteX13" fmla="*/ 73089 w 197453"/>
                <a:gd name="connsiteY13" fmla="*/ 221134 h 394906"/>
                <a:gd name="connsiteX14" fmla="*/ 87898 w 197453"/>
                <a:gd name="connsiteY14" fmla="*/ 212705 h 394906"/>
                <a:gd name="connsiteX15" fmla="*/ 115086 w 197453"/>
                <a:gd name="connsiteY15" fmla="*/ 223717 h 394906"/>
                <a:gd name="connsiteX16" fmla="*/ 129060 w 197453"/>
                <a:gd name="connsiteY16" fmla="*/ 216426 h 394906"/>
                <a:gd name="connsiteX17" fmla="*/ 122528 w 197453"/>
                <a:gd name="connsiteY17" fmla="*/ 204579 h 394906"/>
                <a:gd name="connsiteX18" fmla="*/ 96783 w 197453"/>
                <a:gd name="connsiteY18" fmla="*/ 176632 h 394906"/>
                <a:gd name="connsiteX19" fmla="*/ 68001 w 197453"/>
                <a:gd name="connsiteY19" fmla="*/ 158861 h 394906"/>
                <a:gd name="connsiteX20" fmla="*/ 52205 w 197453"/>
                <a:gd name="connsiteY20" fmla="*/ 171164 h 394906"/>
                <a:gd name="connsiteX21" fmla="*/ 48483 w 197453"/>
                <a:gd name="connsiteY21" fmla="*/ 184606 h 394906"/>
                <a:gd name="connsiteX22" fmla="*/ 38003 w 197453"/>
                <a:gd name="connsiteY22" fmla="*/ 176480 h 394906"/>
                <a:gd name="connsiteX23" fmla="*/ 27371 w 197453"/>
                <a:gd name="connsiteY23" fmla="*/ 142685 h 394906"/>
                <a:gd name="connsiteX24" fmla="*/ 18258 w 197453"/>
                <a:gd name="connsiteY24" fmla="*/ 128559 h 394906"/>
                <a:gd name="connsiteX25" fmla="*/ 8157 w 197453"/>
                <a:gd name="connsiteY25" fmla="*/ 69779 h 394906"/>
                <a:gd name="connsiteX26" fmla="*/ 15752 w 197453"/>
                <a:gd name="connsiteY26" fmla="*/ 27858 h 394906"/>
                <a:gd name="connsiteX27" fmla="*/ 19017 w 197453"/>
                <a:gd name="connsiteY27" fmla="*/ 10087 h 394906"/>
                <a:gd name="connsiteX28" fmla="*/ 38535 w 197453"/>
                <a:gd name="connsiteY28" fmla="*/ 63 h 394906"/>
                <a:gd name="connsiteX29" fmla="*/ 53876 w 197453"/>
                <a:gd name="connsiteY29" fmla="*/ 13201 h 394906"/>
                <a:gd name="connsiteX30" fmla="*/ 55243 w 197453"/>
                <a:gd name="connsiteY30" fmla="*/ 81626 h 394906"/>
                <a:gd name="connsiteX31" fmla="*/ 53572 w 197453"/>
                <a:gd name="connsiteY31" fmla="*/ 117471 h 394906"/>
                <a:gd name="connsiteX32" fmla="*/ 75519 w 197453"/>
                <a:gd name="connsiteY32" fmla="*/ 134179 h 394906"/>
                <a:gd name="connsiteX33" fmla="*/ 101416 w 197453"/>
                <a:gd name="connsiteY33" fmla="*/ 139191 h 394906"/>
                <a:gd name="connsiteX34" fmla="*/ 118959 w 197453"/>
                <a:gd name="connsiteY34" fmla="*/ 174353 h 394906"/>
                <a:gd name="connsiteX35" fmla="*/ 124883 w 197453"/>
                <a:gd name="connsiteY35" fmla="*/ 182403 h 394906"/>
                <a:gd name="connsiteX36" fmla="*/ 162931 w 197453"/>
                <a:gd name="connsiteY36" fmla="*/ 231691 h 394906"/>
                <a:gd name="connsiteX37" fmla="*/ 172423 w 197453"/>
                <a:gd name="connsiteY37" fmla="*/ 254626 h 394906"/>
                <a:gd name="connsiteX38" fmla="*/ 192928 w 197453"/>
                <a:gd name="connsiteY38" fmla="*/ 301939 h 394906"/>
                <a:gd name="connsiteX39" fmla="*/ 198016 w 197453"/>
                <a:gd name="connsiteY39" fmla="*/ 342796 h 394906"/>
                <a:gd name="connsiteX40" fmla="*/ 185030 w 197453"/>
                <a:gd name="connsiteY40" fmla="*/ 359276 h 394906"/>
                <a:gd name="connsiteX41" fmla="*/ 177208 w 197453"/>
                <a:gd name="connsiteY41" fmla="*/ 371427 h 394906"/>
                <a:gd name="connsiteX42" fmla="*/ 174170 w 197453"/>
                <a:gd name="connsiteY42" fmla="*/ 395577 h 394906"/>
                <a:gd name="connsiteX43" fmla="*/ 152754 w 197453"/>
                <a:gd name="connsiteY43" fmla="*/ 382742 h 394906"/>
                <a:gd name="connsiteX44" fmla="*/ 136426 w 197453"/>
                <a:gd name="connsiteY44" fmla="*/ 352821 h 394906"/>
                <a:gd name="connsiteX45" fmla="*/ 129667 w 197453"/>
                <a:gd name="connsiteY45" fmla="*/ 335354 h 394906"/>
                <a:gd name="connsiteX46" fmla="*/ 99062 w 197453"/>
                <a:gd name="connsiteY46" fmla="*/ 342872 h 394906"/>
                <a:gd name="connsiteX47" fmla="*/ 88733 w 197453"/>
                <a:gd name="connsiteY47" fmla="*/ 356238 h 39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7453" h="394906">
                  <a:moveTo>
                    <a:pt x="88733" y="356238"/>
                  </a:moveTo>
                  <a:cubicBezTo>
                    <a:pt x="82658" y="328974"/>
                    <a:pt x="104074" y="318342"/>
                    <a:pt x="113264" y="301939"/>
                  </a:cubicBezTo>
                  <a:cubicBezTo>
                    <a:pt x="115845" y="297382"/>
                    <a:pt x="121465" y="300420"/>
                    <a:pt x="125490" y="302014"/>
                  </a:cubicBezTo>
                  <a:cubicBezTo>
                    <a:pt x="141135" y="308318"/>
                    <a:pt x="150628" y="297838"/>
                    <a:pt x="160348" y="289104"/>
                  </a:cubicBezTo>
                  <a:cubicBezTo>
                    <a:pt x="168930" y="281434"/>
                    <a:pt x="161564" y="273612"/>
                    <a:pt x="158905" y="266321"/>
                  </a:cubicBezTo>
                  <a:cubicBezTo>
                    <a:pt x="155108" y="255917"/>
                    <a:pt x="156931" y="243994"/>
                    <a:pt x="150020" y="234576"/>
                  </a:cubicBezTo>
                  <a:cubicBezTo>
                    <a:pt x="147134" y="230627"/>
                    <a:pt x="144856" y="225235"/>
                    <a:pt x="138781" y="226223"/>
                  </a:cubicBezTo>
                  <a:cubicBezTo>
                    <a:pt x="132325" y="227286"/>
                    <a:pt x="128148" y="232222"/>
                    <a:pt x="125338" y="237690"/>
                  </a:cubicBezTo>
                  <a:cubicBezTo>
                    <a:pt x="122452" y="243462"/>
                    <a:pt x="126933" y="246879"/>
                    <a:pt x="130883" y="249993"/>
                  </a:cubicBezTo>
                  <a:cubicBezTo>
                    <a:pt x="137945" y="255537"/>
                    <a:pt x="143261" y="262979"/>
                    <a:pt x="139692" y="271409"/>
                  </a:cubicBezTo>
                  <a:cubicBezTo>
                    <a:pt x="135667" y="280826"/>
                    <a:pt x="125566" y="283256"/>
                    <a:pt x="115921" y="283636"/>
                  </a:cubicBezTo>
                  <a:cubicBezTo>
                    <a:pt x="104986" y="284092"/>
                    <a:pt x="100049" y="277561"/>
                    <a:pt x="98834" y="267384"/>
                  </a:cubicBezTo>
                  <a:cubicBezTo>
                    <a:pt x="98226" y="262600"/>
                    <a:pt x="95721" y="259334"/>
                    <a:pt x="91240" y="257435"/>
                  </a:cubicBezTo>
                  <a:cubicBezTo>
                    <a:pt x="74912" y="250525"/>
                    <a:pt x="74304" y="235184"/>
                    <a:pt x="73089" y="221134"/>
                  </a:cubicBezTo>
                  <a:cubicBezTo>
                    <a:pt x="72178" y="210502"/>
                    <a:pt x="78178" y="207009"/>
                    <a:pt x="87898" y="212705"/>
                  </a:cubicBezTo>
                  <a:cubicBezTo>
                    <a:pt x="96480" y="217717"/>
                    <a:pt x="104454" y="224248"/>
                    <a:pt x="115086" y="223717"/>
                  </a:cubicBezTo>
                  <a:cubicBezTo>
                    <a:pt x="120706" y="223413"/>
                    <a:pt x="126629" y="222198"/>
                    <a:pt x="129060" y="216426"/>
                  </a:cubicBezTo>
                  <a:cubicBezTo>
                    <a:pt x="131718" y="210350"/>
                    <a:pt x="125870" y="208072"/>
                    <a:pt x="122528" y="204579"/>
                  </a:cubicBezTo>
                  <a:cubicBezTo>
                    <a:pt x="113719" y="195465"/>
                    <a:pt x="104226" y="186808"/>
                    <a:pt x="96783" y="176632"/>
                  </a:cubicBezTo>
                  <a:cubicBezTo>
                    <a:pt x="89341" y="166379"/>
                    <a:pt x="79469" y="162354"/>
                    <a:pt x="68001" y="158861"/>
                  </a:cubicBezTo>
                  <a:cubicBezTo>
                    <a:pt x="55470" y="155064"/>
                    <a:pt x="51825" y="159316"/>
                    <a:pt x="52205" y="171164"/>
                  </a:cubicBezTo>
                  <a:cubicBezTo>
                    <a:pt x="52357" y="175872"/>
                    <a:pt x="53952" y="182327"/>
                    <a:pt x="48483" y="184606"/>
                  </a:cubicBezTo>
                  <a:cubicBezTo>
                    <a:pt x="42028" y="187264"/>
                    <a:pt x="41041" y="179821"/>
                    <a:pt x="38003" y="176480"/>
                  </a:cubicBezTo>
                  <a:cubicBezTo>
                    <a:pt x="29270" y="166835"/>
                    <a:pt x="21372" y="157418"/>
                    <a:pt x="27371" y="142685"/>
                  </a:cubicBezTo>
                  <a:cubicBezTo>
                    <a:pt x="30181" y="135774"/>
                    <a:pt x="23119" y="132205"/>
                    <a:pt x="18258" y="128559"/>
                  </a:cubicBezTo>
                  <a:cubicBezTo>
                    <a:pt x="-2247" y="113143"/>
                    <a:pt x="-5285" y="91803"/>
                    <a:pt x="8157" y="69779"/>
                  </a:cubicBezTo>
                  <a:cubicBezTo>
                    <a:pt x="15828" y="57172"/>
                    <a:pt x="13474" y="41908"/>
                    <a:pt x="15752" y="27858"/>
                  </a:cubicBezTo>
                  <a:cubicBezTo>
                    <a:pt x="16739" y="21858"/>
                    <a:pt x="15980" y="15631"/>
                    <a:pt x="19017" y="10087"/>
                  </a:cubicBezTo>
                  <a:cubicBezTo>
                    <a:pt x="23194" y="2341"/>
                    <a:pt x="30409" y="-469"/>
                    <a:pt x="38535" y="63"/>
                  </a:cubicBezTo>
                  <a:cubicBezTo>
                    <a:pt x="46509" y="594"/>
                    <a:pt x="52433" y="5683"/>
                    <a:pt x="53876" y="13201"/>
                  </a:cubicBezTo>
                  <a:cubicBezTo>
                    <a:pt x="58128" y="35756"/>
                    <a:pt x="71115" y="57704"/>
                    <a:pt x="55243" y="81626"/>
                  </a:cubicBezTo>
                  <a:cubicBezTo>
                    <a:pt x="48636" y="91499"/>
                    <a:pt x="51673" y="105472"/>
                    <a:pt x="53572" y="117471"/>
                  </a:cubicBezTo>
                  <a:cubicBezTo>
                    <a:pt x="55470" y="129471"/>
                    <a:pt x="65191" y="132888"/>
                    <a:pt x="75519" y="134179"/>
                  </a:cubicBezTo>
                  <a:cubicBezTo>
                    <a:pt x="84253" y="135318"/>
                    <a:pt x="92986" y="135394"/>
                    <a:pt x="101416" y="139191"/>
                  </a:cubicBezTo>
                  <a:cubicBezTo>
                    <a:pt x="124199" y="149520"/>
                    <a:pt x="124503" y="149292"/>
                    <a:pt x="118959" y="174353"/>
                  </a:cubicBezTo>
                  <a:cubicBezTo>
                    <a:pt x="117668" y="180201"/>
                    <a:pt x="118504" y="181492"/>
                    <a:pt x="124883" y="182403"/>
                  </a:cubicBezTo>
                  <a:cubicBezTo>
                    <a:pt x="156323" y="187036"/>
                    <a:pt x="166804" y="200782"/>
                    <a:pt x="162931" y="231691"/>
                  </a:cubicBezTo>
                  <a:cubicBezTo>
                    <a:pt x="161716" y="241412"/>
                    <a:pt x="163994" y="248854"/>
                    <a:pt x="172423" y="254626"/>
                  </a:cubicBezTo>
                  <a:cubicBezTo>
                    <a:pt x="189055" y="266017"/>
                    <a:pt x="199535" y="279383"/>
                    <a:pt x="192928" y="301939"/>
                  </a:cubicBezTo>
                  <a:cubicBezTo>
                    <a:pt x="189055" y="315304"/>
                    <a:pt x="196270" y="329126"/>
                    <a:pt x="198016" y="342796"/>
                  </a:cubicBezTo>
                  <a:cubicBezTo>
                    <a:pt x="199232" y="352365"/>
                    <a:pt x="199307" y="361098"/>
                    <a:pt x="185030" y="359276"/>
                  </a:cubicBezTo>
                  <a:cubicBezTo>
                    <a:pt x="175309" y="358061"/>
                    <a:pt x="176449" y="364896"/>
                    <a:pt x="177208" y="371427"/>
                  </a:cubicBezTo>
                  <a:cubicBezTo>
                    <a:pt x="178195" y="379933"/>
                    <a:pt x="183056" y="391780"/>
                    <a:pt x="174170" y="395577"/>
                  </a:cubicBezTo>
                  <a:cubicBezTo>
                    <a:pt x="166576" y="398842"/>
                    <a:pt x="159437" y="388210"/>
                    <a:pt x="152754" y="382742"/>
                  </a:cubicBezTo>
                  <a:cubicBezTo>
                    <a:pt x="143413" y="374996"/>
                    <a:pt x="138401" y="364668"/>
                    <a:pt x="136426" y="352821"/>
                  </a:cubicBezTo>
                  <a:cubicBezTo>
                    <a:pt x="135363" y="346441"/>
                    <a:pt x="140603" y="336113"/>
                    <a:pt x="129667" y="335354"/>
                  </a:cubicBezTo>
                  <a:cubicBezTo>
                    <a:pt x="119263" y="334670"/>
                    <a:pt x="107188" y="332240"/>
                    <a:pt x="99062" y="342872"/>
                  </a:cubicBezTo>
                  <a:cubicBezTo>
                    <a:pt x="96252" y="346441"/>
                    <a:pt x="93366" y="350239"/>
                    <a:pt x="88733" y="356238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E77F68-749E-4256-8E4C-7115FD6CEDA3}"/>
                </a:ext>
              </a:extLst>
            </p:cNvPr>
            <p:cNvSpPr/>
            <p:nvPr/>
          </p:nvSpPr>
          <p:spPr>
            <a:xfrm>
              <a:off x="5614582" y="2912936"/>
              <a:ext cx="167076" cy="258208"/>
            </a:xfrm>
            <a:custGeom>
              <a:avLst/>
              <a:gdLst>
                <a:gd name="connsiteX0" fmla="*/ 316 w 167075"/>
                <a:gd name="connsiteY0" fmla="*/ 252947 h 258208"/>
                <a:gd name="connsiteX1" fmla="*/ 43528 w 167075"/>
                <a:gd name="connsiteY1" fmla="*/ 218621 h 258208"/>
                <a:gd name="connsiteX2" fmla="*/ 24086 w 167075"/>
                <a:gd name="connsiteY2" fmla="*/ 214064 h 258208"/>
                <a:gd name="connsiteX3" fmla="*/ 13226 w 167075"/>
                <a:gd name="connsiteY3" fmla="*/ 206014 h 258208"/>
                <a:gd name="connsiteX4" fmla="*/ 21732 w 167075"/>
                <a:gd name="connsiteY4" fmla="*/ 197129 h 258208"/>
                <a:gd name="connsiteX5" fmla="*/ 32819 w 167075"/>
                <a:gd name="connsiteY5" fmla="*/ 193635 h 258208"/>
                <a:gd name="connsiteX6" fmla="*/ 35781 w 167075"/>
                <a:gd name="connsiteY6" fmla="*/ 183459 h 258208"/>
                <a:gd name="connsiteX7" fmla="*/ 44667 w 167075"/>
                <a:gd name="connsiteY7" fmla="*/ 165081 h 258208"/>
                <a:gd name="connsiteX8" fmla="*/ 61222 w 167075"/>
                <a:gd name="connsiteY8" fmla="*/ 149436 h 258208"/>
                <a:gd name="connsiteX9" fmla="*/ 36465 w 167075"/>
                <a:gd name="connsiteY9" fmla="*/ 125286 h 258208"/>
                <a:gd name="connsiteX10" fmla="*/ 22187 w 167075"/>
                <a:gd name="connsiteY10" fmla="*/ 113591 h 258208"/>
                <a:gd name="connsiteX11" fmla="*/ 13454 w 167075"/>
                <a:gd name="connsiteY11" fmla="*/ 106832 h 258208"/>
                <a:gd name="connsiteX12" fmla="*/ 5252 w 167075"/>
                <a:gd name="connsiteY12" fmla="*/ 85719 h 258208"/>
                <a:gd name="connsiteX13" fmla="*/ 6467 w 167075"/>
                <a:gd name="connsiteY13" fmla="*/ 79796 h 258208"/>
                <a:gd name="connsiteX14" fmla="*/ 56210 w 167075"/>
                <a:gd name="connsiteY14" fmla="*/ 16839 h 258208"/>
                <a:gd name="connsiteX15" fmla="*/ 74968 w 167075"/>
                <a:gd name="connsiteY15" fmla="*/ 5067 h 258208"/>
                <a:gd name="connsiteX16" fmla="*/ 86208 w 167075"/>
                <a:gd name="connsiteY16" fmla="*/ 1498 h 258208"/>
                <a:gd name="connsiteX17" fmla="*/ 83550 w 167075"/>
                <a:gd name="connsiteY17" fmla="*/ 11371 h 258208"/>
                <a:gd name="connsiteX18" fmla="*/ 68437 w 167075"/>
                <a:gd name="connsiteY18" fmla="*/ 30736 h 258208"/>
                <a:gd name="connsiteX19" fmla="*/ 65095 w 167075"/>
                <a:gd name="connsiteY19" fmla="*/ 37116 h 258208"/>
                <a:gd name="connsiteX20" fmla="*/ 71930 w 167075"/>
                <a:gd name="connsiteY20" fmla="*/ 40989 h 258208"/>
                <a:gd name="connsiteX21" fmla="*/ 82487 w 167075"/>
                <a:gd name="connsiteY21" fmla="*/ 71974 h 258208"/>
                <a:gd name="connsiteX22" fmla="*/ 85676 w 167075"/>
                <a:gd name="connsiteY22" fmla="*/ 90580 h 258208"/>
                <a:gd name="connsiteX23" fmla="*/ 136407 w 167075"/>
                <a:gd name="connsiteY23" fmla="*/ 163258 h 258208"/>
                <a:gd name="connsiteX24" fmla="*/ 152203 w 167075"/>
                <a:gd name="connsiteY24" fmla="*/ 174573 h 258208"/>
                <a:gd name="connsiteX25" fmla="*/ 168303 w 167075"/>
                <a:gd name="connsiteY25" fmla="*/ 183915 h 258208"/>
                <a:gd name="connsiteX26" fmla="*/ 162683 w 167075"/>
                <a:gd name="connsiteY26" fmla="*/ 203356 h 258208"/>
                <a:gd name="connsiteX27" fmla="*/ 157747 w 167075"/>
                <a:gd name="connsiteY27" fmla="*/ 219304 h 258208"/>
                <a:gd name="connsiteX28" fmla="*/ 147950 w 167075"/>
                <a:gd name="connsiteY28" fmla="*/ 234189 h 258208"/>
                <a:gd name="connsiteX29" fmla="*/ 114155 w 167075"/>
                <a:gd name="connsiteY29" fmla="*/ 239505 h 258208"/>
                <a:gd name="connsiteX30" fmla="*/ 41857 w 167075"/>
                <a:gd name="connsiteY30" fmla="*/ 248846 h 258208"/>
                <a:gd name="connsiteX31" fmla="*/ 2822 w 167075"/>
                <a:gd name="connsiteY31" fmla="*/ 258339 h 258208"/>
                <a:gd name="connsiteX32" fmla="*/ 316 w 167075"/>
                <a:gd name="connsiteY32" fmla="*/ 252947 h 25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7075" h="258208">
                  <a:moveTo>
                    <a:pt x="316" y="252947"/>
                  </a:moveTo>
                  <a:cubicBezTo>
                    <a:pt x="17783" y="245125"/>
                    <a:pt x="23479" y="224165"/>
                    <a:pt x="43528" y="218621"/>
                  </a:cubicBezTo>
                  <a:cubicBezTo>
                    <a:pt x="37300" y="212166"/>
                    <a:pt x="30237" y="215203"/>
                    <a:pt x="24086" y="214064"/>
                  </a:cubicBezTo>
                  <a:cubicBezTo>
                    <a:pt x="18998" y="213153"/>
                    <a:pt x="13606" y="212469"/>
                    <a:pt x="13226" y="206014"/>
                  </a:cubicBezTo>
                  <a:cubicBezTo>
                    <a:pt x="12922" y="200622"/>
                    <a:pt x="17403" y="198648"/>
                    <a:pt x="21732" y="197129"/>
                  </a:cubicBezTo>
                  <a:cubicBezTo>
                    <a:pt x="25377" y="195838"/>
                    <a:pt x="29174" y="195002"/>
                    <a:pt x="32819" y="193635"/>
                  </a:cubicBezTo>
                  <a:cubicBezTo>
                    <a:pt x="38212" y="191661"/>
                    <a:pt x="39351" y="188395"/>
                    <a:pt x="35781" y="183459"/>
                  </a:cubicBezTo>
                  <a:cubicBezTo>
                    <a:pt x="28491" y="173358"/>
                    <a:pt x="30997" y="167435"/>
                    <a:pt x="44667" y="165081"/>
                  </a:cubicBezTo>
                  <a:cubicBezTo>
                    <a:pt x="54160" y="163410"/>
                    <a:pt x="64108" y="164473"/>
                    <a:pt x="61222" y="149436"/>
                  </a:cubicBezTo>
                  <a:cubicBezTo>
                    <a:pt x="57729" y="131513"/>
                    <a:pt x="51350" y="124071"/>
                    <a:pt x="36465" y="125286"/>
                  </a:cubicBezTo>
                  <a:cubicBezTo>
                    <a:pt x="27048" y="126046"/>
                    <a:pt x="20820" y="124982"/>
                    <a:pt x="22187" y="113591"/>
                  </a:cubicBezTo>
                  <a:cubicBezTo>
                    <a:pt x="23099" y="106224"/>
                    <a:pt x="16719" y="108806"/>
                    <a:pt x="13454" y="106832"/>
                  </a:cubicBezTo>
                  <a:cubicBezTo>
                    <a:pt x="5708" y="102047"/>
                    <a:pt x="-7355" y="98630"/>
                    <a:pt x="5252" y="85719"/>
                  </a:cubicBezTo>
                  <a:cubicBezTo>
                    <a:pt x="6999" y="83973"/>
                    <a:pt x="7150" y="82226"/>
                    <a:pt x="6467" y="79796"/>
                  </a:cubicBezTo>
                  <a:cubicBezTo>
                    <a:pt x="-2722" y="46533"/>
                    <a:pt x="21048" y="16231"/>
                    <a:pt x="56210" y="16839"/>
                  </a:cubicBezTo>
                  <a:cubicBezTo>
                    <a:pt x="65627" y="16990"/>
                    <a:pt x="69652" y="10611"/>
                    <a:pt x="74968" y="5067"/>
                  </a:cubicBezTo>
                  <a:cubicBezTo>
                    <a:pt x="78006" y="1954"/>
                    <a:pt x="81879" y="-2299"/>
                    <a:pt x="86208" y="1498"/>
                  </a:cubicBezTo>
                  <a:cubicBezTo>
                    <a:pt x="90385" y="5067"/>
                    <a:pt x="85524" y="8409"/>
                    <a:pt x="83550" y="11371"/>
                  </a:cubicBezTo>
                  <a:cubicBezTo>
                    <a:pt x="78993" y="18206"/>
                    <a:pt x="76259" y="26483"/>
                    <a:pt x="68437" y="30736"/>
                  </a:cubicBezTo>
                  <a:cubicBezTo>
                    <a:pt x="65931" y="32103"/>
                    <a:pt x="63273" y="34230"/>
                    <a:pt x="65095" y="37116"/>
                  </a:cubicBezTo>
                  <a:cubicBezTo>
                    <a:pt x="66387" y="39090"/>
                    <a:pt x="69424" y="40381"/>
                    <a:pt x="71930" y="40989"/>
                  </a:cubicBezTo>
                  <a:cubicBezTo>
                    <a:pt x="99270" y="47748"/>
                    <a:pt x="99498" y="47824"/>
                    <a:pt x="82487" y="71974"/>
                  </a:cubicBezTo>
                  <a:cubicBezTo>
                    <a:pt x="76943" y="79872"/>
                    <a:pt x="79753" y="85188"/>
                    <a:pt x="85676" y="90580"/>
                  </a:cubicBezTo>
                  <a:cubicBezTo>
                    <a:pt x="108080" y="110933"/>
                    <a:pt x="120155" y="138652"/>
                    <a:pt x="136407" y="163258"/>
                  </a:cubicBezTo>
                  <a:cubicBezTo>
                    <a:pt x="140887" y="170093"/>
                    <a:pt x="144001" y="174573"/>
                    <a:pt x="152203" y="174573"/>
                  </a:cubicBezTo>
                  <a:cubicBezTo>
                    <a:pt x="159265" y="174573"/>
                    <a:pt x="165417" y="176624"/>
                    <a:pt x="168303" y="183915"/>
                  </a:cubicBezTo>
                  <a:cubicBezTo>
                    <a:pt x="171417" y="191737"/>
                    <a:pt x="168075" y="198192"/>
                    <a:pt x="162683" y="203356"/>
                  </a:cubicBezTo>
                  <a:cubicBezTo>
                    <a:pt x="157899" y="207913"/>
                    <a:pt x="152734" y="210419"/>
                    <a:pt x="157747" y="219304"/>
                  </a:cubicBezTo>
                  <a:cubicBezTo>
                    <a:pt x="161392" y="225835"/>
                    <a:pt x="154177" y="231455"/>
                    <a:pt x="147950" y="234189"/>
                  </a:cubicBezTo>
                  <a:cubicBezTo>
                    <a:pt x="137242" y="238974"/>
                    <a:pt x="126382" y="241100"/>
                    <a:pt x="114155" y="239505"/>
                  </a:cubicBezTo>
                  <a:cubicBezTo>
                    <a:pt x="89474" y="236240"/>
                    <a:pt x="65247" y="234721"/>
                    <a:pt x="41857" y="248846"/>
                  </a:cubicBezTo>
                  <a:cubicBezTo>
                    <a:pt x="30921" y="255453"/>
                    <a:pt x="15960" y="255377"/>
                    <a:pt x="2822" y="258339"/>
                  </a:cubicBezTo>
                  <a:cubicBezTo>
                    <a:pt x="1910" y="256593"/>
                    <a:pt x="1075" y="254770"/>
                    <a:pt x="316" y="252947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58FA80D-1ECF-4F41-91F8-4EB22EFAEC88}"/>
                </a:ext>
              </a:extLst>
            </p:cNvPr>
            <p:cNvSpPr/>
            <p:nvPr/>
          </p:nvSpPr>
          <p:spPr>
            <a:xfrm>
              <a:off x="8463340" y="4822299"/>
              <a:ext cx="546794" cy="129104"/>
            </a:xfrm>
            <a:custGeom>
              <a:avLst/>
              <a:gdLst>
                <a:gd name="connsiteX0" fmla="*/ 458142 w 546793"/>
                <a:gd name="connsiteY0" fmla="*/ 136384 h 129104"/>
                <a:gd name="connsiteX1" fmla="*/ 476140 w 546793"/>
                <a:gd name="connsiteY1" fmla="*/ 105399 h 129104"/>
                <a:gd name="connsiteX2" fmla="*/ 505911 w 546793"/>
                <a:gd name="connsiteY2" fmla="*/ 80641 h 129104"/>
                <a:gd name="connsiteX3" fmla="*/ 454041 w 546793"/>
                <a:gd name="connsiteY3" fmla="*/ 89147 h 129104"/>
                <a:gd name="connsiteX4" fmla="*/ 399285 w 546793"/>
                <a:gd name="connsiteY4" fmla="*/ 89603 h 129104"/>
                <a:gd name="connsiteX5" fmla="*/ 368452 w 546793"/>
                <a:gd name="connsiteY5" fmla="*/ 89299 h 129104"/>
                <a:gd name="connsiteX6" fmla="*/ 303217 w 546793"/>
                <a:gd name="connsiteY6" fmla="*/ 82692 h 129104"/>
                <a:gd name="connsiteX7" fmla="*/ 281117 w 546793"/>
                <a:gd name="connsiteY7" fmla="*/ 83831 h 129104"/>
                <a:gd name="connsiteX8" fmla="*/ 219603 w 546793"/>
                <a:gd name="connsiteY8" fmla="*/ 87704 h 129104"/>
                <a:gd name="connsiteX9" fmla="*/ 122091 w 546793"/>
                <a:gd name="connsiteY9" fmla="*/ 69326 h 129104"/>
                <a:gd name="connsiteX10" fmla="*/ 42806 w 546793"/>
                <a:gd name="connsiteY10" fmla="*/ 37809 h 129104"/>
                <a:gd name="connsiteX11" fmla="*/ 10530 w 546793"/>
                <a:gd name="connsiteY11" fmla="*/ 26721 h 129104"/>
                <a:gd name="connsiteX12" fmla="*/ 5518 w 546793"/>
                <a:gd name="connsiteY12" fmla="*/ 11077 h 129104"/>
                <a:gd name="connsiteX13" fmla="*/ 66956 w 546793"/>
                <a:gd name="connsiteY13" fmla="*/ 15786 h 129104"/>
                <a:gd name="connsiteX14" fmla="*/ 117535 w 546793"/>
                <a:gd name="connsiteY14" fmla="*/ 28088 h 129104"/>
                <a:gd name="connsiteX15" fmla="*/ 125281 w 546793"/>
                <a:gd name="connsiteY15" fmla="*/ 19962 h 129104"/>
                <a:gd name="connsiteX16" fmla="*/ 149355 w 546793"/>
                <a:gd name="connsiteY16" fmla="*/ 13887 h 129104"/>
                <a:gd name="connsiteX17" fmla="*/ 187479 w 546793"/>
                <a:gd name="connsiteY17" fmla="*/ 23304 h 129104"/>
                <a:gd name="connsiteX18" fmla="*/ 203959 w 546793"/>
                <a:gd name="connsiteY18" fmla="*/ 23152 h 129104"/>
                <a:gd name="connsiteX19" fmla="*/ 213452 w 546793"/>
                <a:gd name="connsiteY19" fmla="*/ 28544 h 129104"/>
                <a:gd name="connsiteX20" fmla="*/ 207756 w 546793"/>
                <a:gd name="connsiteY20" fmla="*/ 37277 h 129104"/>
                <a:gd name="connsiteX21" fmla="*/ 211173 w 546793"/>
                <a:gd name="connsiteY21" fmla="*/ 52087 h 129104"/>
                <a:gd name="connsiteX22" fmla="*/ 293420 w 546793"/>
                <a:gd name="connsiteY22" fmla="*/ 61352 h 129104"/>
                <a:gd name="connsiteX23" fmla="*/ 358124 w 546793"/>
                <a:gd name="connsiteY23" fmla="*/ 71376 h 129104"/>
                <a:gd name="connsiteX24" fmla="*/ 428980 w 546793"/>
                <a:gd name="connsiteY24" fmla="*/ 65225 h 129104"/>
                <a:gd name="connsiteX25" fmla="*/ 443409 w 546793"/>
                <a:gd name="connsiteY25" fmla="*/ 64389 h 129104"/>
                <a:gd name="connsiteX26" fmla="*/ 519049 w 546793"/>
                <a:gd name="connsiteY26" fmla="*/ 62870 h 129104"/>
                <a:gd name="connsiteX27" fmla="*/ 548515 w 546793"/>
                <a:gd name="connsiteY27" fmla="*/ 63326 h 129104"/>
                <a:gd name="connsiteX28" fmla="*/ 554287 w 546793"/>
                <a:gd name="connsiteY28" fmla="*/ 68187 h 129104"/>
                <a:gd name="connsiteX29" fmla="*/ 549578 w 546793"/>
                <a:gd name="connsiteY29" fmla="*/ 74338 h 129104"/>
                <a:gd name="connsiteX30" fmla="*/ 463610 w 546793"/>
                <a:gd name="connsiteY30" fmla="*/ 134941 h 129104"/>
                <a:gd name="connsiteX31" fmla="*/ 458142 w 546793"/>
                <a:gd name="connsiteY31" fmla="*/ 136384 h 12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46793" h="129104">
                  <a:moveTo>
                    <a:pt x="458142" y="136384"/>
                  </a:moveTo>
                  <a:cubicBezTo>
                    <a:pt x="457078" y="121271"/>
                    <a:pt x="465053" y="113069"/>
                    <a:pt x="476140" y="105399"/>
                  </a:cubicBezTo>
                  <a:cubicBezTo>
                    <a:pt x="486469" y="98260"/>
                    <a:pt x="498012" y="92489"/>
                    <a:pt x="505911" y="80641"/>
                  </a:cubicBezTo>
                  <a:cubicBezTo>
                    <a:pt x="488747" y="85957"/>
                    <a:pt x="469761" y="82084"/>
                    <a:pt x="454041" y="89147"/>
                  </a:cubicBezTo>
                  <a:cubicBezTo>
                    <a:pt x="434903" y="97653"/>
                    <a:pt x="417360" y="95146"/>
                    <a:pt x="399285" y="89603"/>
                  </a:cubicBezTo>
                  <a:cubicBezTo>
                    <a:pt x="388805" y="86413"/>
                    <a:pt x="379085" y="87249"/>
                    <a:pt x="368452" y="89299"/>
                  </a:cubicBezTo>
                  <a:cubicBezTo>
                    <a:pt x="346353" y="93628"/>
                    <a:pt x="323646" y="98032"/>
                    <a:pt x="303217" y="82692"/>
                  </a:cubicBezTo>
                  <a:cubicBezTo>
                    <a:pt x="295926" y="77224"/>
                    <a:pt x="288028" y="80413"/>
                    <a:pt x="281117" y="83831"/>
                  </a:cubicBezTo>
                  <a:cubicBezTo>
                    <a:pt x="260992" y="93704"/>
                    <a:pt x="242462" y="96438"/>
                    <a:pt x="219603" y="87704"/>
                  </a:cubicBezTo>
                  <a:cubicBezTo>
                    <a:pt x="188770" y="76009"/>
                    <a:pt x="155203" y="72363"/>
                    <a:pt x="122091" y="69326"/>
                  </a:cubicBezTo>
                  <a:cubicBezTo>
                    <a:pt x="92625" y="66668"/>
                    <a:pt x="63843" y="62491"/>
                    <a:pt x="42806" y="37809"/>
                  </a:cubicBezTo>
                  <a:cubicBezTo>
                    <a:pt x="34680" y="28240"/>
                    <a:pt x="21770" y="28316"/>
                    <a:pt x="10530" y="26721"/>
                  </a:cubicBezTo>
                  <a:cubicBezTo>
                    <a:pt x="-4051" y="24747"/>
                    <a:pt x="-1241" y="19127"/>
                    <a:pt x="5518" y="11077"/>
                  </a:cubicBezTo>
                  <a:cubicBezTo>
                    <a:pt x="19491" y="-5479"/>
                    <a:pt x="50173" y="-3125"/>
                    <a:pt x="66956" y="15786"/>
                  </a:cubicBezTo>
                  <a:cubicBezTo>
                    <a:pt x="77588" y="27785"/>
                    <a:pt x="103333" y="34012"/>
                    <a:pt x="117535" y="28088"/>
                  </a:cubicBezTo>
                  <a:cubicBezTo>
                    <a:pt x="121408" y="26494"/>
                    <a:pt x="123990" y="23684"/>
                    <a:pt x="125281" y="19962"/>
                  </a:cubicBezTo>
                  <a:cubicBezTo>
                    <a:pt x="130293" y="5989"/>
                    <a:pt x="138951" y="5077"/>
                    <a:pt x="149355" y="13887"/>
                  </a:cubicBezTo>
                  <a:cubicBezTo>
                    <a:pt x="160671" y="23532"/>
                    <a:pt x="172594" y="27861"/>
                    <a:pt x="187479" y="23304"/>
                  </a:cubicBezTo>
                  <a:cubicBezTo>
                    <a:pt x="192567" y="21785"/>
                    <a:pt x="198491" y="22848"/>
                    <a:pt x="203959" y="23152"/>
                  </a:cubicBezTo>
                  <a:cubicBezTo>
                    <a:pt x="207907" y="23304"/>
                    <a:pt x="212009" y="24291"/>
                    <a:pt x="213452" y="28544"/>
                  </a:cubicBezTo>
                  <a:cubicBezTo>
                    <a:pt x="215122" y="33480"/>
                    <a:pt x="211021" y="35151"/>
                    <a:pt x="207756" y="37277"/>
                  </a:cubicBezTo>
                  <a:cubicBezTo>
                    <a:pt x="195833" y="45100"/>
                    <a:pt x="201984" y="49884"/>
                    <a:pt x="211173" y="52087"/>
                  </a:cubicBezTo>
                  <a:cubicBezTo>
                    <a:pt x="238057" y="58466"/>
                    <a:pt x="263195" y="70996"/>
                    <a:pt x="293420" y="61352"/>
                  </a:cubicBezTo>
                  <a:cubicBezTo>
                    <a:pt x="314077" y="54745"/>
                    <a:pt x="336556" y="67199"/>
                    <a:pt x="358124" y="71376"/>
                  </a:cubicBezTo>
                  <a:cubicBezTo>
                    <a:pt x="382806" y="76085"/>
                    <a:pt x="406272" y="78287"/>
                    <a:pt x="428980" y="65225"/>
                  </a:cubicBezTo>
                  <a:cubicBezTo>
                    <a:pt x="433460" y="62643"/>
                    <a:pt x="439004" y="61959"/>
                    <a:pt x="443409" y="64389"/>
                  </a:cubicBezTo>
                  <a:cubicBezTo>
                    <a:pt x="469002" y="78287"/>
                    <a:pt x="494139" y="70465"/>
                    <a:pt x="519049" y="62870"/>
                  </a:cubicBezTo>
                  <a:cubicBezTo>
                    <a:pt x="529301" y="59757"/>
                    <a:pt x="538718" y="62263"/>
                    <a:pt x="548515" y="63326"/>
                  </a:cubicBezTo>
                  <a:cubicBezTo>
                    <a:pt x="551325" y="63630"/>
                    <a:pt x="554059" y="64921"/>
                    <a:pt x="554287" y="68187"/>
                  </a:cubicBezTo>
                  <a:cubicBezTo>
                    <a:pt x="554590" y="71376"/>
                    <a:pt x="552160" y="73579"/>
                    <a:pt x="549578" y="74338"/>
                  </a:cubicBezTo>
                  <a:cubicBezTo>
                    <a:pt x="513961" y="84666"/>
                    <a:pt x="491329" y="113297"/>
                    <a:pt x="463610" y="134941"/>
                  </a:cubicBezTo>
                  <a:cubicBezTo>
                    <a:pt x="462471" y="135625"/>
                    <a:pt x="460648" y="135700"/>
                    <a:pt x="458142" y="136384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A8CA710-5669-4230-BA2B-FCC28220C7B7}"/>
                </a:ext>
              </a:extLst>
            </p:cNvPr>
            <p:cNvSpPr/>
            <p:nvPr/>
          </p:nvSpPr>
          <p:spPr>
            <a:xfrm>
              <a:off x="8817872" y="4599546"/>
              <a:ext cx="159482" cy="212642"/>
            </a:xfrm>
            <a:custGeom>
              <a:avLst/>
              <a:gdLst>
                <a:gd name="connsiteX0" fmla="*/ 10883 w 159481"/>
                <a:gd name="connsiteY0" fmla="*/ 190998 h 212642"/>
                <a:gd name="connsiteX1" fmla="*/ 8073 w 159481"/>
                <a:gd name="connsiteY1" fmla="*/ 163126 h 212642"/>
                <a:gd name="connsiteX2" fmla="*/ 12478 w 159481"/>
                <a:gd name="connsiteY2" fmla="*/ 87259 h 212642"/>
                <a:gd name="connsiteX3" fmla="*/ 21211 w 159481"/>
                <a:gd name="connsiteY3" fmla="*/ 47237 h 212642"/>
                <a:gd name="connsiteX4" fmla="*/ 65866 w 159481"/>
                <a:gd name="connsiteY4" fmla="*/ 10860 h 212642"/>
                <a:gd name="connsiteX5" fmla="*/ 91991 w 159481"/>
                <a:gd name="connsiteY5" fmla="*/ 15416 h 212642"/>
                <a:gd name="connsiteX6" fmla="*/ 149936 w 159481"/>
                <a:gd name="connsiteY6" fmla="*/ 5088 h 212642"/>
                <a:gd name="connsiteX7" fmla="*/ 162922 w 159481"/>
                <a:gd name="connsiteY7" fmla="*/ 1974 h 212642"/>
                <a:gd name="connsiteX8" fmla="*/ 164441 w 159481"/>
                <a:gd name="connsiteY8" fmla="*/ 17619 h 212642"/>
                <a:gd name="connsiteX9" fmla="*/ 105888 w 159481"/>
                <a:gd name="connsiteY9" fmla="*/ 43515 h 212642"/>
                <a:gd name="connsiteX10" fmla="*/ 73992 w 159481"/>
                <a:gd name="connsiteY10" fmla="*/ 29542 h 212642"/>
                <a:gd name="connsiteX11" fmla="*/ 37235 w 159481"/>
                <a:gd name="connsiteY11" fmla="*/ 37592 h 212642"/>
                <a:gd name="connsiteX12" fmla="*/ 48931 w 159481"/>
                <a:gd name="connsiteY12" fmla="*/ 82702 h 212642"/>
                <a:gd name="connsiteX13" fmla="*/ 69740 w 159481"/>
                <a:gd name="connsiteY13" fmla="*/ 77918 h 212642"/>
                <a:gd name="connsiteX14" fmla="*/ 98826 w 159481"/>
                <a:gd name="connsiteY14" fmla="*/ 70627 h 212642"/>
                <a:gd name="connsiteX15" fmla="*/ 103459 w 159481"/>
                <a:gd name="connsiteY15" fmla="*/ 87107 h 212642"/>
                <a:gd name="connsiteX16" fmla="*/ 84548 w 159481"/>
                <a:gd name="connsiteY16" fmla="*/ 100397 h 212642"/>
                <a:gd name="connsiteX17" fmla="*/ 81814 w 159481"/>
                <a:gd name="connsiteY17" fmla="*/ 115814 h 212642"/>
                <a:gd name="connsiteX18" fmla="*/ 109914 w 159481"/>
                <a:gd name="connsiteY18" fmla="*/ 183707 h 212642"/>
                <a:gd name="connsiteX19" fmla="*/ 95636 w 159481"/>
                <a:gd name="connsiteY19" fmla="*/ 209452 h 212642"/>
                <a:gd name="connsiteX20" fmla="*/ 70878 w 159481"/>
                <a:gd name="connsiteY20" fmla="*/ 189175 h 212642"/>
                <a:gd name="connsiteX21" fmla="*/ 60854 w 159481"/>
                <a:gd name="connsiteY21" fmla="*/ 146799 h 212642"/>
                <a:gd name="connsiteX22" fmla="*/ 43767 w 159481"/>
                <a:gd name="connsiteY22" fmla="*/ 134724 h 212642"/>
                <a:gd name="connsiteX23" fmla="*/ 38602 w 159481"/>
                <a:gd name="connsiteY23" fmla="*/ 151355 h 212642"/>
                <a:gd name="connsiteX24" fmla="*/ 43690 w 159481"/>
                <a:gd name="connsiteY24" fmla="*/ 192289 h 212642"/>
                <a:gd name="connsiteX25" fmla="*/ 40197 w 159481"/>
                <a:gd name="connsiteY25" fmla="*/ 206794 h 212642"/>
                <a:gd name="connsiteX26" fmla="*/ 17186 w 159481"/>
                <a:gd name="connsiteY26" fmla="*/ 219021 h 212642"/>
                <a:gd name="connsiteX27" fmla="*/ 11035 w 159481"/>
                <a:gd name="connsiteY27" fmla="*/ 202541 h 212642"/>
                <a:gd name="connsiteX28" fmla="*/ 10883 w 159481"/>
                <a:gd name="connsiteY28" fmla="*/ 190998 h 212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481" h="212642">
                  <a:moveTo>
                    <a:pt x="10883" y="190998"/>
                  </a:moveTo>
                  <a:cubicBezTo>
                    <a:pt x="10883" y="181581"/>
                    <a:pt x="12630" y="171556"/>
                    <a:pt x="8073" y="163126"/>
                  </a:cubicBezTo>
                  <a:cubicBezTo>
                    <a:pt x="-6204" y="136698"/>
                    <a:pt x="479" y="111789"/>
                    <a:pt x="12478" y="87259"/>
                  </a:cubicBezTo>
                  <a:cubicBezTo>
                    <a:pt x="18705" y="74500"/>
                    <a:pt x="20983" y="61438"/>
                    <a:pt x="21211" y="47237"/>
                  </a:cubicBezTo>
                  <a:cubicBezTo>
                    <a:pt x="21591" y="17239"/>
                    <a:pt x="36324" y="5771"/>
                    <a:pt x="65866" y="10860"/>
                  </a:cubicBezTo>
                  <a:cubicBezTo>
                    <a:pt x="74600" y="12378"/>
                    <a:pt x="83409" y="13518"/>
                    <a:pt x="91991" y="15416"/>
                  </a:cubicBezTo>
                  <a:cubicBezTo>
                    <a:pt x="112799" y="19973"/>
                    <a:pt x="132393" y="19593"/>
                    <a:pt x="149936" y="5088"/>
                  </a:cubicBezTo>
                  <a:cubicBezTo>
                    <a:pt x="153201" y="2430"/>
                    <a:pt x="158062" y="-2886"/>
                    <a:pt x="162922" y="1974"/>
                  </a:cubicBezTo>
                  <a:cubicBezTo>
                    <a:pt x="167099" y="6151"/>
                    <a:pt x="166340" y="11999"/>
                    <a:pt x="164441" y="17619"/>
                  </a:cubicBezTo>
                  <a:cubicBezTo>
                    <a:pt x="157834" y="36680"/>
                    <a:pt x="127912" y="50578"/>
                    <a:pt x="105888" y="43515"/>
                  </a:cubicBezTo>
                  <a:cubicBezTo>
                    <a:pt x="94877" y="40022"/>
                    <a:pt x="84700" y="34098"/>
                    <a:pt x="73992" y="29542"/>
                  </a:cubicBezTo>
                  <a:cubicBezTo>
                    <a:pt x="58044" y="22859"/>
                    <a:pt x="43311" y="26200"/>
                    <a:pt x="37235" y="37592"/>
                  </a:cubicBezTo>
                  <a:cubicBezTo>
                    <a:pt x="30400" y="50502"/>
                    <a:pt x="36704" y="75108"/>
                    <a:pt x="48931" y="82702"/>
                  </a:cubicBezTo>
                  <a:cubicBezTo>
                    <a:pt x="57361" y="87866"/>
                    <a:pt x="64119" y="83234"/>
                    <a:pt x="69740" y="77918"/>
                  </a:cubicBezTo>
                  <a:cubicBezTo>
                    <a:pt x="78321" y="69792"/>
                    <a:pt x="87814" y="67817"/>
                    <a:pt x="98826" y="70627"/>
                  </a:cubicBezTo>
                  <a:cubicBezTo>
                    <a:pt x="110066" y="73437"/>
                    <a:pt x="110749" y="79892"/>
                    <a:pt x="103459" y="87107"/>
                  </a:cubicBezTo>
                  <a:cubicBezTo>
                    <a:pt x="97990" y="92423"/>
                    <a:pt x="91231" y="96676"/>
                    <a:pt x="84548" y="100397"/>
                  </a:cubicBezTo>
                  <a:cubicBezTo>
                    <a:pt x="76498" y="104878"/>
                    <a:pt x="78093" y="108219"/>
                    <a:pt x="81814" y="115814"/>
                  </a:cubicBezTo>
                  <a:cubicBezTo>
                    <a:pt x="92523" y="137837"/>
                    <a:pt x="101940" y="160544"/>
                    <a:pt x="109914" y="183707"/>
                  </a:cubicBezTo>
                  <a:cubicBezTo>
                    <a:pt x="113863" y="195175"/>
                    <a:pt x="108926" y="206186"/>
                    <a:pt x="95636" y="209452"/>
                  </a:cubicBezTo>
                  <a:cubicBezTo>
                    <a:pt x="85156" y="212034"/>
                    <a:pt x="71942" y="201174"/>
                    <a:pt x="70878" y="189175"/>
                  </a:cubicBezTo>
                  <a:cubicBezTo>
                    <a:pt x="69588" y="174670"/>
                    <a:pt x="56753" y="163506"/>
                    <a:pt x="60854" y="146799"/>
                  </a:cubicBezTo>
                  <a:cubicBezTo>
                    <a:pt x="62297" y="140951"/>
                    <a:pt x="52045" y="133205"/>
                    <a:pt x="43767" y="134724"/>
                  </a:cubicBezTo>
                  <a:cubicBezTo>
                    <a:pt x="34578" y="136394"/>
                    <a:pt x="37539" y="145280"/>
                    <a:pt x="38602" y="151355"/>
                  </a:cubicBezTo>
                  <a:cubicBezTo>
                    <a:pt x="40957" y="164949"/>
                    <a:pt x="45969" y="178163"/>
                    <a:pt x="43690" y="192289"/>
                  </a:cubicBezTo>
                  <a:cubicBezTo>
                    <a:pt x="42931" y="197225"/>
                    <a:pt x="41868" y="202161"/>
                    <a:pt x="40197" y="206794"/>
                  </a:cubicBezTo>
                  <a:cubicBezTo>
                    <a:pt x="36324" y="217578"/>
                    <a:pt x="26603" y="220160"/>
                    <a:pt x="17186" y="219021"/>
                  </a:cubicBezTo>
                  <a:cubicBezTo>
                    <a:pt x="7845" y="217882"/>
                    <a:pt x="11795" y="208541"/>
                    <a:pt x="11035" y="202541"/>
                  </a:cubicBezTo>
                  <a:cubicBezTo>
                    <a:pt x="10428" y="198820"/>
                    <a:pt x="10807" y="194871"/>
                    <a:pt x="10883" y="190998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39396E2-08D3-49E3-88D1-297170E74E5A}"/>
                </a:ext>
              </a:extLst>
            </p:cNvPr>
            <p:cNvSpPr/>
            <p:nvPr/>
          </p:nvSpPr>
          <p:spPr>
            <a:xfrm>
              <a:off x="3666033" y="2448228"/>
              <a:ext cx="273397" cy="83538"/>
            </a:xfrm>
            <a:custGeom>
              <a:avLst/>
              <a:gdLst>
                <a:gd name="connsiteX0" fmla="*/ 0 w 273396"/>
                <a:gd name="connsiteY0" fmla="*/ 34162 h 83537"/>
                <a:gd name="connsiteX1" fmla="*/ 17923 w 273396"/>
                <a:gd name="connsiteY1" fmla="*/ 29453 h 83537"/>
                <a:gd name="connsiteX2" fmla="*/ 41921 w 273396"/>
                <a:gd name="connsiteY2" fmla="*/ 25353 h 83537"/>
                <a:gd name="connsiteX3" fmla="*/ 131231 w 273396"/>
                <a:gd name="connsiteY3" fmla="*/ 1354 h 83537"/>
                <a:gd name="connsiteX4" fmla="*/ 143609 w 273396"/>
                <a:gd name="connsiteY4" fmla="*/ 2645 h 83537"/>
                <a:gd name="connsiteX5" fmla="*/ 141635 w 273396"/>
                <a:gd name="connsiteY5" fmla="*/ 16315 h 83537"/>
                <a:gd name="connsiteX6" fmla="*/ 147179 w 273396"/>
                <a:gd name="connsiteY6" fmla="*/ 29302 h 83537"/>
                <a:gd name="connsiteX7" fmla="*/ 180518 w 273396"/>
                <a:gd name="connsiteY7" fmla="*/ 43427 h 83537"/>
                <a:gd name="connsiteX8" fmla="*/ 214920 w 273396"/>
                <a:gd name="connsiteY8" fmla="*/ 44718 h 83537"/>
                <a:gd name="connsiteX9" fmla="*/ 249247 w 273396"/>
                <a:gd name="connsiteY9" fmla="*/ 24745 h 83537"/>
                <a:gd name="connsiteX10" fmla="*/ 266410 w 273396"/>
                <a:gd name="connsiteY10" fmla="*/ 31580 h 83537"/>
                <a:gd name="connsiteX11" fmla="*/ 271346 w 273396"/>
                <a:gd name="connsiteY11" fmla="*/ 39706 h 83537"/>
                <a:gd name="connsiteX12" fmla="*/ 270435 w 273396"/>
                <a:gd name="connsiteY12" fmla="*/ 59375 h 83537"/>
                <a:gd name="connsiteX13" fmla="*/ 248715 w 273396"/>
                <a:gd name="connsiteY13" fmla="*/ 66058 h 83537"/>
                <a:gd name="connsiteX14" fmla="*/ 146875 w 273396"/>
                <a:gd name="connsiteY14" fmla="*/ 82462 h 83537"/>
                <a:gd name="connsiteX15" fmla="*/ 111865 w 273396"/>
                <a:gd name="connsiteY15" fmla="*/ 77450 h 83537"/>
                <a:gd name="connsiteX16" fmla="*/ 77007 w 273396"/>
                <a:gd name="connsiteY16" fmla="*/ 64084 h 83537"/>
                <a:gd name="connsiteX17" fmla="*/ 65084 w 273396"/>
                <a:gd name="connsiteY17" fmla="*/ 59603 h 83537"/>
                <a:gd name="connsiteX18" fmla="*/ 20429 w 273396"/>
                <a:gd name="connsiteY18" fmla="*/ 41073 h 83537"/>
                <a:gd name="connsiteX19" fmla="*/ 0 w 273396"/>
                <a:gd name="connsiteY19" fmla="*/ 34162 h 8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3396" h="83537">
                  <a:moveTo>
                    <a:pt x="0" y="34162"/>
                  </a:moveTo>
                  <a:cubicBezTo>
                    <a:pt x="5848" y="29150"/>
                    <a:pt x="11999" y="28086"/>
                    <a:pt x="17923" y="29453"/>
                  </a:cubicBezTo>
                  <a:cubicBezTo>
                    <a:pt x="26656" y="31428"/>
                    <a:pt x="34402" y="29150"/>
                    <a:pt x="41921" y="25353"/>
                  </a:cubicBezTo>
                  <a:cubicBezTo>
                    <a:pt x="70020" y="11075"/>
                    <a:pt x="101385" y="9101"/>
                    <a:pt x="131231" y="1354"/>
                  </a:cubicBezTo>
                  <a:cubicBezTo>
                    <a:pt x="135332" y="291"/>
                    <a:pt x="140496" y="-1607"/>
                    <a:pt x="143609" y="2645"/>
                  </a:cubicBezTo>
                  <a:cubicBezTo>
                    <a:pt x="147027" y="7278"/>
                    <a:pt x="145204" y="12518"/>
                    <a:pt x="141635" y="16315"/>
                  </a:cubicBezTo>
                  <a:cubicBezTo>
                    <a:pt x="132977" y="25504"/>
                    <a:pt x="138521" y="27175"/>
                    <a:pt x="147179" y="29302"/>
                  </a:cubicBezTo>
                  <a:cubicBezTo>
                    <a:pt x="158950" y="32187"/>
                    <a:pt x="170114" y="36440"/>
                    <a:pt x="180518" y="43427"/>
                  </a:cubicBezTo>
                  <a:cubicBezTo>
                    <a:pt x="191074" y="50566"/>
                    <a:pt x="203149" y="51705"/>
                    <a:pt x="214920" y="44718"/>
                  </a:cubicBezTo>
                  <a:cubicBezTo>
                    <a:pt x="226312" y="37959"/>
                    <a:pt x="237476" y="30669"/>
                    <a:pt x="249247" y="24745"/>
                  </a:cubicBezTo>
                  <a:cubicBezTo>
                    <a:pt x="256462" y="21100"/>
                    <a:pt x="265955" y="16315"/>
                    <a:pt x="266410" y="31580"/>
                  </a:cubicBezTo>
                  <a:cubicBezTo>
                    <a:pt x="266486" y="35225"/>
                    <a:pt x="268233" y="38111"/>
                    <a:pt x="271346" y="39706"/>
                  </a:cubicBezTo>
                  <a:cubicBezTo>
                    <a:pt x="285168" y="46996"/>
                    <a:pt x="277878" y="53679"/>
                    <a:pt x="270435" y="59375"/>
                  </a:cubicBezTo>
                  <a:cubicBezTo>
                    <a:pt x="264208" y="64084"/>
                    <a:pt x="256537" y="67425"/>
                    <a:pt x="248715" y="66058"/>
                  </a:cubicBezTo>
                  <a:cubicBezTo>
                    <a:pt x="212794" y="59831"/>
                    <a:pt x="179607" y="70083"/>
                    <a:pt x="146875" y="82462"/>
                  </a:cubicBezTo>
                  <a:cubicBezTo>
                    <a:pt x="133661" y="87474"/>
                    <a:pt x="122953" y="87171"/>
                    <a:pt x="111865" y="77450"/>
                  </a:cubicBezTo>
                  <a:cubicBezTo>
                    <a:pt x="102220" y="69020"/>
                    <a:pt x="90601" y="63552"/>
                    <a:pt x="77007" y="64084"/>
                  </a:cubicBezTo>
                  <a:cubicBezTo>
                    <a:pt x="72526" y="64236"/>
                    <a:pt x="67134" y="63704"/>
                    <a:pt x="65084" y="59603"/>
                  </a:cubicBezTo>
                  <a:cubicBezTo>
                    <a:pt x="55363" y="40465"/>
                    <a:pt x="36984" y="43123"/>
                    <a:pt x="20429" y="41073"/>
                  </a:cubicBezTo>
                  <a:cubicBezTo>
                    <a:pt x="13594" y="40237"/>
                    <a:pt x="5848" y="42592"/>
                    <a:pt x="0" y="34162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67EBC-8050-4D2B-B95B-3E322C1B7271}"/>
                </a:ext>
              </a:extLst>
            </p:cNvPr>
            <p:cNvSpPr/>
            <p:nvPr/>
          </p:nvSpPr>
          <p:spPr>
            <a:xfrm>
              <a:off x="5284845" y="2723162"/>
              <a:ext cx="197453" cy="75944"/>
            </a:xfrm>
            <a:custGeom>
              <a:avLst/>
              <a:gdLst>
                <a:gd name="connsiteX0" fmla="*/ 86577 w 197453"/>
                <a:gd name="connsiteY0" fmla="*/ 76520 h 75943"/>
                <a:gd name="connsiteX1" fmla="*/ 69111 w 197453"/>
                <a:gd name="connsiteY1" fmla="*/ 70976 h 75943"/>
                <a:gd name="connsiteX2" fmla="*/ 36682 w 197453"/>
                <a:gd name="connsiteY2" fmla="*/ 36954 h 75943"/>
                <a:gd name="connsiteX3" fmla="*/ 23089 w 197453"/>
                <a:gd name="connsiteY3" fmla="*/ 34220 h 75943"/>
                <a:gd name="connsiteX4" fmla="*/ 154 w 197453"/>
                <a:gd name="connsiteY4" fmla="*/ 20626 h 75943"/>
                <a:gd name="connsiteX5" fmla="*/ 16785 w 197453"/>
                <a:gd name="connsiteY5" fmla="*/ 7032 h 75943"/>
                <a:gd name="connsiteX6" fmla="*/ 43897 w 197453"/>
                <a:gd name="connsiteY6" fmla="*/ 4450 h 75943"/>
                <a:gd name="connsiteX7" fmla="*/ 98729 w 197453"/>
                <a:gd name="connsiteY7" fmla="*/ 14702 h 75943"/>
                <a:gd name="connsiteX8" fmla="*/ 166014 w 197453"/>
                <a:gd name="connsiteY8" fmla="*/ 5893 h 75943"/>
                <a:gd name="connsiteX9" fmla="*/ 200493 w 197453"/>
                <a:gd name="connsiteY9" fmla="*/ 21461 h 75943"/>
                <a:gd name="connsiteX10" fmla="*/ 187355 w 197453"/>
                <a:gd name="connsiteY10" fmla="*/ 49864 h 75943"/>
                <a:gd name="connsiteX11" fmla="*/ 86577 w 197453"/>
                <a:gd name="connsiteY11" fmla="*/ 76520 h 7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453" h="75943">
                  <a:moveTo>
                    <a:pt x="86577" y="76520"/>
                  </a:moveTo>
                  <a:cubicBezTo>
                    <a:pt x="76021" y="78191"/>
                    <a:pt x="72072" y="75229"/>
                    <a:pt x="69111" y="70976"/>
                  </a:cubicBezTo>
                  <a:cubicBezTo>
                    <a:pt x="60073" y="57990"/>
                    <a:pt x="41011" y="55028"/>
                    <a:pt x="36682" y="36954"/>
                  </a:cubicBezTo>
                  <a:cubicBezTo>
                    <a:pt x="35392" y="31562"/>
                    <a:pt x="27569" y="35815"/>
                    <a:pt x="23089" y="34220"/>
                  </a:cubicBezTo>
                  <a:cubicBezTo>
                    <a:pt x="14355" y="31258"/>
                    <a:pt x="2128" y="29739"/>
                    <a:pt x="154" y="20626"/>
                  </a:cubicBezTo>
                  <a:cubicBezTo>
                    <a:pt x="-1517" y="12880"/>
                    <a:pt x="10862" y="11437"/>
                    <a:pt x="16785" y="7032"/>
                  </a:cubicBezTo>
                  <a:cubicBezTo>
                    <a:pt x="24987" y="1108"/>
                    <a:pt x="34328" y="-3980"/>
                    <a:pt x="43897" y="4450"/>
                  </a:cubicBezTo>
                  <a:cubicBezTo>
                    <a:pt x="60301" y="18727"/>
                    <a:pt x="79439" y="16981"/>
                    <a:pt x="98729" y="14702"/>
                  </a:cubicBezTo>
                  <a:cubicBezTo>
                    <a:pt x="121208" y="12044"/>
                    <a:pt x="143763" y="9690"/>
                    <a:pt x="166014" y="5893"/>
                  </a:cubicBezTo>
                  <a:cubicBezTo>
                    <a:pt x="181659" y="3235"/>
                    <a:pt x="191304" y="11968"/>
                    <a:pt x="200493" y="21461"/>
                  </a:cubicBezTo>
                  <a:cubicBezTo>
                    <a:pt x="206189" y="27309"/>
                    <a:pt x="198290" y="45687"/>
                    <a:pt x="187355" y="49864"/>
                  </a:cubicBezTo>
                  <a:cubicBezTo>
                    <a:pt x="153256" y="63078"/>
                    <a:pt x="118550" y="74470"/>
                    <a:pt x="86577" y="76520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10EEDB-8CA0-49AF-83AB-CC1498215845}"/>
                </a:ext>
              </a:extLst>
            </p:cNvPr>
            <p:cNvSpPr/>
            <p:nvPr/>
          </p:nvSpPr>
          <p:spPr>
            <a:xfrm>
              <a:off x="3543726" y="3966980"/>
              <a:ext cx="250614" cy="91132"/>
            </a:xfrm>
            <a:custGeom>
              <a:avLst/>
              <a:gdLst>
                <a:gd name="connsiteX0" fmla="*/ 174101 w 250613"/>
                <a:gd name="connsiteY0" fmla="*/ 97392 h 91132"/>
                <a:gd name="connsiteX1" fmla="*/ 151318 w 250613"/>
                <a:gd name="connsiteY1" fmla="*/ 77495 h 91132"/>
                <a:gd name="connsiteX2" fmla="*/ 112587 w 250613"/>
                <a:gd name="connsiteY2" fmla="*/ 32156 h 91132"/>
                <a:gd name="connsiteX3" fmla="*/ 58059 w 250613"/>
                <a:gd name="connsiteY3" fmla="*/ 13246 h 91132"/>
                <a:gd name="connsiteX4" fmla="*/ 32086 w 250613"/>
                <a:gd name="connsiteY4" fmla="*/ 23195 h 91132"/>
                <a:gd name="connsiteX5" fmla="*/ 16974 w 250613"/>
                <a:gd name="connsiteY5" fmla="*/ 40814 h 91132"/>
                <a:gd name="connsiteX6" fmla="*/ 4975 w 250613"/>
                <a:gd name="connsiteY6" fmla="*/ 46586 h 91132"/>
                <a:gd name="connsiteX7" fmla="*/ 1481 w 250613"/>
                <a:gd name="connsiteY7" fmla="*/ 28207 h 91132"/>
                <a:gd name="connsiteX8" fmla="*/ 50313 w 250613"/>
                <a:gd name="connsiteY8" fmla="*/ 32 h 91132"/>
                <a:gd name="connsiteX9" fmla="*/ 167722 w 250613"/>
                <a:gd name="connsiteY9" fmla="*/ 18790 h 91132"/>
                <a:gd name="connsiteX10" fmla="*/ 197871 w 250613"/>
                <a:gd name="connsiteY10" fmla="*/ 38156 h 91132"/>
                <a:gd name="connsiteX11" fmla="*/ 245640 w 250613"/>
                <a:gd name="connsiteY11" fmla="*/ 68837 h 91132"/>
                <a:gd name="connsiteX12" fmla="*/ 257107 w 250613"/>
                <a:gd name="connsiteY12" fmla="*/ 76659 h 91132"/>
                <a:gd name="connsiteX13" fmla="*/ 246323 w 250613"/>
                <a:gd name="connsiteY13" fmla="*/ 87823 h 91132"/>
                <a:gd name="connsiteX14" fmla="*/ 238425 w 250613"/>
                <a:gd name="connsiteY14" fmla="*/ 90177 h 91132"/>
                <a:gd name="connsiteX15" fmla="*/ 174101 w 250613"/>
                <a:gd name="connsiteY15" fmla="*/ 97392 h 9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0613" h="91132">
                  <a:moveTo>
                    <a:pt x="174101" y="97392"/>
                  </a:moveTo>
                  <a:cubicBezTo>
                    <a:pt x="159824" y="98303"/>
                    <a:pt x="152077" y="92228"/>
                    <a:pt x="151318" y="77495"/>
                  </a:cubicBezTo>
                  <a:cubicBezTo>
                    <a:pt x="150027" y="52509"/>
                    <a:pt x="136053" y="39371"/>
                    <a:pt x="112587" y="32156"/>
                  </a:cubicBezTo>
                  <a:cubicBezTo>
                    <a:pt x="94284" y="26536"/>
                    <a:pt x="75374" y="22815"/>
                    <a:pt x="58059" y="13246"/>
                  </a:cubicBezTo>
                  <a:cubicBezTo>
                    <a:pt x="48642" y="8082"/>
                    <a:pt x="38997" y="15297"/>
                    <a:pt x="32086" y="23195"/>
                  </a:cubicBezTo>
                  <a:cubicBezTo>
                    <a:pt x="26998" y="28967"/>
                    <a:pt x="22366" y="35270"/>
                    <a:pt x="16974" y="40814"/>
                  </a:cubicBezTo>
                  <a:cubicBezTo>
                    <a:pt x="13784" y="44079"/>
                    <a:pt x="10063" y="50611"/>
                    <a:pt x="4975" y="46586"/>
                  </a:cubicBezTo>
                  <a:cubicBezTo>
                    <a:pt x="-266" y="42409"/>
                    <a:pt x="-1253" y="34966"/>
                    <a:pt x="1481" y="28207"/>
                  </a:cubicBezTo>
                  <a:cubicBezTo>
                    <a:pt x="6949" y="14841"/>
                    <a:pt x="35580" y="-803"/>
                    <a:pt x="50313" y="32"/>
                  </a:cubicBezTo>
                  <a:cubicBezTo>
                    <a:pt x="90107" y="2235"/>
                    <a:pt x="129750" y="4892"/>
                    <a:pt x="167722" y="18790"/>
                  </a:cubicBezTo>
                  <a:cubicBezTo>
                    <a:pt x="179417" y="23043"/>
                    <a:pt x="189518" y="28511"/>
                    <a:pt x="197871" y="38156"/>
                  </a:cubicBezTo>
                  <a:cubicBezTo>
                    <a:pt x="210630" y="52889"/>
                    <a:pt x="224755" y="66179"/>
                    <a:pt x="245640" y="68837"/>
                  </a:cubicBezTo>
                  <a:cubicBezTo>
                    <a:pt x="250196" y="69445"/>
                    <a:pt x="256728" y="70887"/>
                    <a:pt x="257107" y="76659"/>
                  </a:cubicBezTo>
                  <a:cubicBezTo>
                    <a:pt x="257563" y="83038"/>
                    <a:pt x="251108" y="85317"/>
                    <a:pt x="246323" y="87823"/>
                  </a:cubicBezTo>
                  <a:cubicBezTo>
                    <a:pt x="243893" y="89038"/>
                    <a:pt x="241159" y="89873"/>
                    <a:pt x="238425" y="90177"/>
                  </a:cubicBezTo>
                  <a:cubicBezTo>
                    <a:pt x="216933" y="92607"/>
                    <a:pt x="195517" y="94962"/>
                    <a:pt x="174101" y="97392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DD4CE4-9128-4BD1-BBC7-27440819FD00}"/>
                </a:ext>
              </a:extLst>
            </p:cNvPr>
            <p:cNvSpPr/>
            <p:nvPr/>
          </p:nvSpPr>
          <p:spPr>
            <a:xfrm>
              <a:off x="5510436" y="3020575"/>
              <a:ext cx="106321" cy="106321"/>
            </a:xfrm>
            <a:custGeom>
              <a:avLst/>
              <a:gdLst>
                <a:gd name="connsiteX0" fmla="*/ 24949 w 106321"/>
                <a:gd name="connsiteY0" fmla="*/ 108703 h 106321"/>
                <a:gd name="connsiteX1" fmla="*/ 9456 w 106321"/>
                <a:gd name="connsiteY1" fmla="*/ 104526 h 106321"/>
                <a:gd name="connsiteX2" fmla="*/ 5963 w 106321"/>
                <a:gd name="connsiteY2" fmla="*/ 82654 h 106321"/>
                <a:gd name="connsiteX3" fmla="*/ 19405 w 106321"/>
                <a:gd name="connsiteY3" fmla="*/ 72933 h 106321"/>
                <a:gd name="connsiteX4" fmla="*/ 20620 w 106321"/>
                <a:gd name="connsiteY4" fmla="*/ 61086 h 106321"/>
                <a:gd name="connsiteX5" fmla="*/ 13709 w 106321"/>
                <a:gd name="connsiteY5" fmla="*/ 34962 h 106321"/>
                <a:gd name="connsiteX6" fmla="*/ 24037 w 106321"/>
                <a:gd name="connsiteY6" fmla="*/ 27823 h 106321"/>
                <a:gd name="connsiteX7" fmla="*/ 51833 w 106321"/>
                <a:gd name="connsiteY7" fmla="*/ 12179 h 106321"/>
                <a:gd name="connsiteX8" fmla="*/ 110158 w 106321"/>
                <a:gd name="connsiteY8" fmla="*/ 10736 h 106321"/>
                <a:gd name="connsiteX9" fmla="*/ 110234 w 106321"/>
                <a:gd name="connsiteY9" fmla="*/ 29114 h 106321"/>
                <a:gd name="connsiteX10" fmla="*/ 101804 w 106321"/>
                <a:gd name="connsiteY10" fmla="*/ 56454 h 106321"/>
                <a:gd name="connsiteX11" fmla="*/ 72566 w 106321"/>
                <a:gd name="connsiteY11" fmla="*/ 90400 h 106321"/>
                <a:gd name="connsiteX12" fmla="*/ 54947 w 106321"/>
                <a:gd name="connsiteY12" fmla="*/ 99210 h 106321"/>
                <a:gd name="connsiteX13" fmla="*/ 24949 w 106321"/>
                <a:gd name="connsiteY13" fmla="*/ 108703 h 106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321" h="106321">
                  <a:moveTo>
                    <a:pt x="24949" y="108703"/>
                  </a:moveTo>
                  <a:cubicBezTo>
                    <a:pt x="21076" y="107716"/>
                    <a:pt x="14924" y="106880"/>
                    <a:pt x="9456" y="104526"/>
                  </a:cubicBezTo>
                  <a:cubicBezTo>
                    <a:pt x="-1783" y="99741"/>
                    <a:pt x="-3074" y="90932"/>
                    <a:pt x="5963" y="82654"/>
                  </a:cubicBezTo>
                  <a:cubicBezTo>
                    <a:pt x="10064" y="79009"/>
                    <a:pt x="15076" y="76351"/>
                    <a:pt x="19405" y="72933"/>
                  </a:cubicBezTo>
                  <a:cubicBezTo>
                    <a:pt x="23810" y="69516"/>
                    <a:pt x="26999" y="63972"/>
                    <a:pt x="20620" y="61086"/>
                  </a:cubicBezTo>
                  <a:cubicBezTo>
                    <a:pt x="7026" y="54783"/>
                    <a:pt x="14924" y="43771"/>
                    <a:pt x="13709" y="34962"/>
                  </a:cubicBezTo>
                  <a:cubicBezTo>
                    <a:pt x="12874" y="28506"/>
                    <a:pt x="19025" y="26152"/>
                    <a:pt x="24037" y="27823"/>
                  </a:cubicBezTo>
                  <a:cubicBezTo>
                    <a:pt x="39606" y="33063"/>
                    <a:pt x="45985" y="26684"/>
                    <a:pt x="51833" y="12179"/>
                  </a:cubicBezTo>
                  <a:cubicBezTo>
                    <a:pt x="58212" y="-3694"/>
                    <a:pt x="101120" y="-3922"/>
                    <a:pt x="110158" y="10736"/>
                  </a:cubicBezTo>
                  <a:cubicBezTo>
                    <a:pt x="113651" y="16355"/>
                    <a:pt x="116233" y="23798"/>
                    <a:pt x="110234" y="29114"/>
                  </a:cubicBezTo>
                  <a:cubicBezTo>
                    <a:pt x="101500" y="36860"/>
                    <a:pt x="102259" y="46505"/>
                    <a:pt x="101804" y="56454"/>
                  </a:cubicBezTo>
                  <a:cubicBezTo>
                    <a:pt x="100892" y="77870"/>
                    <a:pt x="93450" y="86375"/>
                    <a:pt x="72566" y="90400"/>
                  </a:cubicBezTo>
                  <a:cubicBezTo>
                    <a:pt x="65730" y="91691"/>
                    <a:pt x="60566" y="95792"/>
                    <a:pt x="54947" y="99210"/>
                  </a:cubicBezTo>
                  <a:cubicBezTo>
                    <a:pt x="46061" y="104754"/>
                    <a:pt x="34214" y="108779"/>
                    <a:pt x="24949" y="108703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5A2A10-259F-46BF-B4F9-EC64A9632F9C}"/>
                </a:ext>
              </a:extLst>
            </p:cNvPr>
            <p:cNvSpPr/>
            <p:nvPr/>
          </p:nvSpPr>
          <p:spPr>
            <a:xfrm>
              <a:off x="3787288" y="4056465"/>
              <a:ext cx="151887" cy="68349"/>
            </a:xfrm>
            <a:custGeom>
              <a:avLst/>
              <a:gdLst>
                <a:gd name="connsiteX0" fmla="*/ 60706 w 151887"/>
                <a:gd name="connsiteY0" fmla="*/ 1071 h 68349"/>
                <a:gd name="connsiteX1" fmla="*/ 111436 w 151887"/>
                <a:gd name="connsiteY1" fmla="*/ 2134 h 68349"/>
                <a:gd name="connsiteX2" fmla="*/ 157838 w 151887"/>
                <a:gd name="connsiteY2" fmla="*/ 36233 h 68349"/>
                <a:gd name="connsiteX3" fmla="*/ 146902 w 151887"/>
                <a:gd name="connsiteY3" fmla="*/ 47549 h 68349"/>
                <a:gd name="connsiteX4" fmla="*/ 102323 w 151887"/>
                <a:gd name="connsiteY4" fmla="*/ 50207 h 68349"/>
                <a:gd name="connsiteX5" fmla="*/ 81514 w 151887"/>
                <a:gd name="connsiteY5" fmla="*/ 62130 h 68349"/>
                <a:gd name="connsiteX6" fmla="*/ 56605 w 151887"/>
                <a:gd name="connsiteY6" fmla="*/ 64484 h 68349"/>
                <a:gd name="connsiteX7" fmla="*/ 38758 w 151887"/>
                <a:gd name="connsiteY7" fmla="*/ 59548 h 68349"/>
                <a:gd name="connsiteX8" fmla="*/ 8988 w 151887"/>
                <a:gd name="connsiteY8" fmla="*/ 60307 h 68349"/>
                <a:gd name="connsiteX9" fmla="*/ 179 w 151887"/>
                <a:gd name="connsiteY9" fmla="*/ 54156 h 68349"/>
                <a:gd name="connsiteX10" fmla="*/ 5950 w 151887"/>
                <a:gd name="connsiteY10" fmla="*/ 45119 h 68349"/>
                <a:gd name="connsiteX11" fmla="*/ 18405 w 151887"/>
                <a:gd name="connsiteY11" fmla="*/ 41321 h 68349"/>
                <a:gd name="connsiteX12" fmla="*/ 46504 w 151887"/>
                <a:gd name="connsiteY12" fmla="*/ 9805 h 68349"/>
                <a:gd name="connsiteX13" fmla="*/ 60706 w 151887"/>
                <a:gd name="connsiteY13" fmla="*/ 1071 h 6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887" h="68349">
                  <a:moveTo>
                    <a:pt x="60706" y="1071"/>
                  </a:moveTo>
                  <a:cubicBezTo>
                    <a:pt x="74452" y="6691"/>
                    <a:pt x="92450" y="7526"/>
                    <a:pt x="111436" y="2134"/>
                  </a:cubicBezTo>
                  <a:cubicBezTo>
                    <a:pt x="121157" y="-600"/>
                    <a:pt x="154724" y="26133"/>
                    <a:pt x="157838" y="36233"/>
                  </a:cubicBezTo>
                  <a:cubicBezTo>
                    <a:pt x="161027" y="46637"/>
                    <a:pt x="153965" y="47245"/>
                    <a:pt x="146902" y="47549"/>
                  </a:cubicBezTo>
                  <a:cubicBezTo>
                    <a:pt x="132017" y="48156"/>
                    <a:pt x="117132" y="46789"/>
                    <a:pt x="102323" y="50207"/>
                  </a:cubicBezTo>
                  <a:cubicBezTo>
                    <a:pt x="93893" y="52181"/>
                    <a:pt x="86982" y="54839"/>
                    <a:pt x="81514" y="62130"/>
                  </a:cubicBezTo>
                  <a:cubicBezTo>
                    <a:pt x="74604" y="71243"/>
                    <a:pt x="65490" y="74813"/>
                    <a:pt x="56605" y="64484"/>
                  </a:cubicBezTo>
                  <a:cubicBezTo>
                    <a:pt x="51365" y="58409"/>
                    <a:pt x="45745" y="58788"/>
                    <a:pt x="38758" y="59548"/>
                  </a:cubicBezTo>
                  <a:cubicBezTo>
                    <a:pt x="28885" y="60611"/>
                    <a:pt x="18937" y="60459"/>
                    <a:pt x="8988" y="60307"/>
                  </a:cubicBezTo>
                  <a:cubicBezTo>
                    <a:pt x="5115" y="60231"/>
                    <a:pt x="1166" y="58788"/>
                    <a:pt x="179" y="54156"/>
                  </a:cubicBezTo>
                  <a:cubicBezTo>
                    <a:pt x="-809" y="49523"/>
                    <a:pt x="2457" y="46713"/>
                    <a:pt x="5950" y="45119"/>
                  </a:cubicBezTo>
                  <a:cubicBezTo>
                    <a:pt x="9824" y="43220"/>
                    <a:pt x="14152" y="41777"/>
                    <a:pt x="18405" y="41321"/>
                  </a:cubicBezTo>
                  <a:cubicBezTo>
                    <a:pt x="46884" y="38208"/>
                    <a:pt x="47871" y="37600"/>
                    <a:pt x="46504" y="9805"/>
                  </a:cubicBezTo>
                  <a:cubicBezTo>
                    <a:pt x="45973" y="1375"/>
                    <a:pt x="47871" y="-1891"/>
                    <a:pt x="60706" y="1071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65F4F6-35B8-482A-84F9-7A58949F99B2}"/>
                </a:ext>
              </a:extLst>
            </p:cNvPr>
            <p:cNvSpPr/>
            <p:nvPr/>
          </p:nvSpPr>
          <p:spPr>
            <a:xfrm>
              <a:off x="9183421" y="5847572"/>
              <a:ext cx="98727" cy="83538"/>
            </a:xfrm>
            <a:custGeom>
              <a:avLst/>
              <a:gdLst>
                <a:gd name="connsiteX0" fmla="*/ 20572 w 98726"/>
                <a:gd name="connsiteY0" fmla="*/ 90252 h 83537"/>
                <a:gd name="connsiteX1" fmla="*/ 2041 w 98726"/>
                <a:gd name="connsiteY1" fmla="*/ 66254 h 83537"/>
                <a:gd name="connsiteX2" fmla="*/ 18749 w 98726"/>
                <a:gd name="connsiteY2" fmla="*/ 9068 h 83537"/>
                <a:gd name="connsiteX3" fmla="*/ 31355 w 98726"/>
                <a:gd name="connsiteY3" fmla="*/ 2613 h 83537"/>
                <a:gd name="connsiteX4" fmla="*/ 84516 w 98726"/>
                <a:gd name="connsiteY4" fmla="*/ 9068 h 83537"/>
                <a:gd name="connsiteX5" fmla="*/ 98642 w 98726"/>
                <a:gd name="connsiteY5" fmla="*/ 9600 h 83537"/>
                <a:gd name="connsiteX6" fmla="*/ 94845 w 98726"/>
                <a:gd name="connsiteY6" fmla="*/ 24257 h 83537"/>
                <a:gd name="connsiteX7" fmla="*/ 37962 w 98726"/>
                <a:gd name="connsiteY7" fmla="*/ 85847 h 83537"/>
                <a:gd name="connsiteX8" fmla="*/ 20572 w 98726"/>
                <a:gd name="connsiteY8" fmla="*/ 90252 h 8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26" h="83537">
                  <a:moveTo>
                    <a:pt x="20572" y="90252"/>
                  </a:moveTo>
                  <a:cubicBezTo>
                    <a:pt x="750" y="89569"/>
                    <a:pt x="-3047" y="85088"/>
                    <a:pt x="2041" y="66254"/>
                  </a:cubicBezTo>
                  <a:cubicBezTo>
                    <a:pt x="7205" y="47116"/>
                    <a:pt x="13053" y="28130"/>
                    <a:pt x="18749" y="9068"/>
                  </a:cubicBezTo>
                  <a:cubicBezTo>
                    <a:pt x="20648" y="2765"/>
                    <a:pt x="24065" y="-3766"/>
                    <a:pt x="31355" y="2613"/>
                  </a:cubicBezTo>
                  <a:cubicBezTo>
                    <a:pt x="47911" y="17194"/>
                    <a:pt x="65986" y="13549"/>
                    <a:pt x="84516" y="9068"/>
                  </a:cubicBezTo>
                  <a:cubicBezTo>
                    <a:pt x="89224" y="7929"/>
                    <a:pt x="95148" y="5423"/>
                    <a:pt x="98642" y="9600"/>
                  </a:cubicBezTo>
                  <a:cubicBezTo>
                    <a:pt x="103198" y="15068"/>
                    <a:pt x="97199" y="19624"/>
                    <a:pt x="94845" y="24257"/>
                  </a:cubicBezTo>
                  <a:cubicBezTo>
                    <a:pt x="81782" y="50230"/>
                    <a:pt x="66745" y="74228"/>
                    <a:pt x="37962" y="85847"/>
                  </a:cubicBezTo>
                  <a:cubicBezTo>
                    <a:pt x="29685" y="89189"/>
                    <a:pt x="27558" y="90480"/>
                    <a:pt x="20572" y="90252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689612-0092-4DC0-B2D8-E4304915C7AA}"/>
                </a:ext>
              </a:extLst>
            </p:cNvPr>
            <p:cNvSpPr/>
            <p:nvPr/>
          </p:nvSpPr>
          <p:spPr>
            <a:xfrm>
              <a:off x="3927002" y="2532217"/>
              <a:ext cx="106321" cy="60755"/>
            </a:xfrm>
            <a:custGeom>
              <a:avLst/>
              <a:gdLst>
                <a:gd name="connsiteX0" fmla="*/ 38856 w 106321"/>
                <a:gd name="connsiteY0" fmla="*/ 62115 h 60754"/>
                <a:gd name="connsiteX1" fmla="*/ 23288 w 106321"/>
                <a:gd name="connsiteY1" fmla="*/ 54976 h 60754"/>
                <a:gd name="connsiteX2" fmla="*/ 6049 w 106321"/>
                <a:gd name="connsiteY2" fmla="*/ 37509 h 60754"/>
                <a:gd name="connsiteX3" fmla="*/ 2707 w 106321"/>
                <a:gd name="connsiteY3" fmla="*/ 24219 h 60754"/>
                <a:gd name="connsiteX4" fmla="*/ 17896 w 106321"/>
                <a:gd name="connsiteY4" fmla="*/ 23535 h 60754"/>
                <a:gd name="connsiteX5" fmla="*/ 34376 w 106321"/>
                <a:gd name="connsiteY5" fmla="*/ 17004 h 60754"/>
                <a:gd name="connsiteX6" fmla="*/ 44400 w 106321"/>
                <a:gd name="connsiteY6" fmla="*/ 4094 h 60754"/>
                <a:gd name="connsiteX7" fmla="*/ 100599 w 106321"/>
                <a:gd name="connsiteY7" fmla="*/ 297 h 60754"/>
                <a:gd name="connsiteX8" fmla="*/ 110547 w 106321"/>
                <a:gd name="connsiteY8" fmla="*/ 13587 h 60754"/>
                <a:gd name="connsiteX9" fmla="*/ 83815 w 106321"/>
                <a:gd name="connsiteY9" fmla="*/ 45787 h 60754"/>
                <a:gd name="connsiteX10" fmla="*/ 38856 w 106321"/>
                <a:gd name="connsiteY10" fmla="*/ 62115 h 6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321" h="60754">
                  <a:moveTo>
                    <a:pt x="38856" y="62115"/>
                  </a:moveTo>
                  <a:cubicBezTo>
                    <a:pt x="30503" y="63330"/>
                    <a:pt x="26478" y="59836"/>
                    <a:pt x="23288" y="54976"/>
                  </a:cubicBezTo>
                  <a:cubicBezTo>
                    <a:pt x="18656" y="48065"/>
                    <a:pt x="13947" y="41306"/>
                    <a:pt x="6049" y="37509"/>
                  </a:cubicBezTo>
                  <a:cubicBezTo>
                    <a:pt x="125" y="34623"/>
                    <a:pt x="-2305" y="30066"/>
                    <a:pt x="2707" y="24219"/>
                  </a:cubicBezTo>
                  <a:cubicBezTo>
                    <a:pt x="7416" y="18675"/>
                    <a:pt x="12048" y="17460"/>
                    <a:pt x="17896" y="23535"/>
                  </a:cubicBezTo>
                  <a:cubicBezTo>
                    <a:pt x="27921" y="33940"/>
                    <a:pt x="33161" y="29535"/>
                    <a:pt x="34376" y="17004"/>
                  </a:cubicBezTo>
                  <a:cubicBezTo>
                    <a:pt x="34983" y="10397"/>
                    <a:pt x="36578" y="4777"/>
                    <a:pt x="44400" y="4094"/>
                  </a:cubicBezTo>
                  <a:cubicBezTo>
                    <a:pt x="63082" y="2651"/>
                    <a:pt x="81689" y="-1070"/>
                    <a:pt x="100599" y="297"/>
                  </a:cubicBezTo>
                  <a:cubicBezTo>
                    <a:pt x="109560" y="904"/>
                    <a:pt x="112598" y="2879"/>
                    <a:pt x="110547" y="13587"/>
                  </a:cubicBezTo>
                  <a:cubicBezTo>
                    <a:pt x="107358" y="30142"/>
                    <a:pt x="98928" y="39408"/>
                    <a:pt x="83815" y="45787"/>
                  </a:cubicBezTo>
                  <a:cubicBezTo>
                    <a:pt x="68398" y="52166"/>
                    <a:pt x="52906" y="58014"/>
                    <a:pt x="38856" y="62115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AA224D-F40E-4301-9F95-BF2E21100EBF}"/>
                </a:ext>
              </a:extLst>
            </p:cNvPr>
            <p:cNvSpPr/>
            <p:nvPr/>
          </p:nvSpPr>
          <p:spPr>
            <a:xfrm>
              <a:off x="8781756" y="3897522"/>
              <a:ext cx="37972" cy="91132"/>
            </a:xfrm>
            <a:custGeom>
              <a:avLst/>
              <a:gdLst>
                <a:gd name="connsiteX0" fmla="*/ 294 w 37971"/>
                <a:gd name="connsiteY0" fmla="*/ 55440 h 91132"/>
                <a:gd name="connsiteX1" fmla="*/ 15938 w 37971"/>
                <a:gd name="connsiteY1" fmla="*/ 7747 h 91132"/>
                <a:gd name="connsiteX2" fmla="*/ 28013 w 37971"/>
                <a:gd name="connsiteY2" fmla="*/ 1 h 91132"/>
                <a:gd name="connsiteX3" fmla="*/ 36519 w 37971"/>
                <a:gd name="connsiteY3" fmla="*/ 10709 h 91132"/>
                <a:gd name="connsiteX4" fmla="*/ 29912 w 37971"/>
                <a:gd name="connsiteY4" fmla="*/ 87488 h 91132"/>
                <a:gd name="connsiteX5" fmla="*/ 19052 w 37971"/>
                <a:gd name="connsiteY5" fmla="*/ 91741 h 91132"/>
                <a:gd name="connsiteX6" fmla="*/ 294 w 37971"/>
                <a:gd name="connsiteY6" fmla="*/ 55440 h 9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71" h="91132">
                  <a:moveTo>
                    <a:pt x="294" y="55440"/>
                  </a:moveTo>
                  <a:cubicBezTo>
                    <a:pt x="1661" y="36302"/>
                    <a:pt x="6825" y="21341"/>
                    <a:pt x="15938" y="7747"/>
                  </a:cubicBezTo>
                  <a:cubicBezTo>
                    <a:pt x="18748" y="3571"/>
                    <a:pt x="22621" y="-75"/>
                    <a:pt x="28013" y="1"/>
                  </a:cubicBezTo>
                  <a:cubicBezTo>
                    <a:pt x="34620" y="153"/>
                    <a:pt x="34772" y="6380"/>
                    <a:pt x="36519" y="10709"/>
                  </a:cubicBezTo>
                  <a:cubicBezTo>
                    <a:pt x="47075" y="37365"/>
                    <a:pt x="40772" y="62655"/>
                    <a:pt x="29912" y="87488"/>
                  </a:cubicBezTo>
                  <a:cubicBezTo>
                    <a:pt x="27937" y="92045"/>
                    <a:pt x="23836" y="97968"/>
                    <a:pt x="19052" y="91741"/>
                  </a:cubicBezTo>
                  <a:cubicBezTo>
                    <a:pt x="10242" y="80198"/>
                    <a:pt x="-2060" y="69717"/>
                    <a:pt x="294" y="55440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CFD1C9-12D3-44D4-91C4-858A8F314D6B}"/>
                </a:ext>
              </a:extLst>
            </p:cNvPr>
            <p:cNvSpPr/>
            <p:nvPr/>
          </p:nvSpPr>
          <p:spPr>
            <a:xfrm>
              <a:off x="8510922" y="4055562"/>
              <a:ext cx="53161" cy="45566"/>
            </a:xfrm>
            <a:custGeom>
              <a:avLst/>
              <a:gdLst>
                <a:gd name="connsiteX0" fmla="*/ 40639 w 53160"/>
                <a:gd name="connsiteY0" fmla="*/ 0 h 45566"/>
                <a:gd name="connsiteX1" fmla="*/ 54233 w 53160"/>
                <a:gd name="connsiteY1" fmla="*/ 10176 h 45566"/>
                <a:gd name="connsiteX2" fmla="*/ 18312 w 53160"/>
                <a:gd name="connsiteY2" fmla="*/ 51566 h 45566"/>
                <a:gd name="connsiteX3" fmla="*/ 85 w 53160"/>
                <a:gd name="connsiteY3" fmla="*/ 31213 h 45566"/>
                <a:gd name="connsiteX4" fmla="*/ 40639 w 53160"/>
                <a:gd name="connsiteY4" fmla="*/ 0 h 4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60" h="45566">
                  <a:moveTo>
                    <a:pt x="40639" y="0"/>
                  </a:moveTo>
                  <a:cubicBezTo>
                    <a:pt x="46487" y="759"/>
                    <a:pt x="53474" y="1291"/>
                    <a:pt x="54233" y="10176"/>
                  </a:cubicBezTo>
                  <a:cubicBezTo>
                    <a:pt x="55752" y="28403"/>
                    <a:pt x="35930" y="50806"/>
                    <a:pt x="18312" y="51566"/>
                  </a:cubicBezTo>
                  <a:cubicBezTo>
                    <a:pt x="3503" y="52249"/>
                    <a:pt x="1073" y="41845"/>
                    <a:pt x="85" y="31213"/>
                  </a:cubicBezTo>
                  <a:cubicBezTo>
                    <a:pt x="-1434" y="15265"/>
                    <a:pt x="17552" y="759"/>
                    <a:pt x="40639" y="0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BD23D1A-649F-4DAA-9ABA-9FDEDD102D4F}"/>
                </a:ext>
              </a:extLst>
            </p:cNvPr>
            <p:cNvSpPr/>
            <p:nvPr/>
          </p:nvSpPr>
          <p:spPr>
            <a:xfrm>
              <a:off x="4056733" y="2416328"/>
              <a:ext cx="83538" cy="30377"/>
            </a:xfrm>
            <a:custGeom>
              <a:avLst/>
              <a:gdLst>
                <a:gd name="connsiteX0" fmla="*/ 25547 w 83537"/>
                <a:gd name="connsiteY0" fmla="*/ 68 h 30377"/>
                <a:gd name="connsiteX1" fmla="*/ 81593 w 83537"/>
                <a:gd name="connsiteY1" fmla="*/ 13510 h 30377"/>
                <a:gd name="connsiteX2" fmla="*/ 81745 w 83537"/>
                <a:gd name="connsiteY2" fmla="*/ 27331 h 30377"/>
                <a:gd name="connsiteX3" fmla="*/ 49773 w 83537"/>
                <a:gd name="connsiteY3" fmla="*/ 31812 h 30377"/>
                <a:gd name="connsiteX4" fmla="*/ 11421 w 83537"/>
                <a:gd name="connsiteY4" fmla="*/ 21332 h 30377"/>
                <a:gd name="connsiteX5" fmla="*/ 30 w 83537"/>
                <a:gd name="connsiteY5" fmla="*/ 11459 h 30377"/>
                <a:gd name="connsiteX6" fmla="*/ 14003 w 83537"/>
                <a:gd name="connsiteY6" fmla="*/ 68 h 30377"/>
                <a:gd name="connsiteX7" fmla="*/ 25547 w 83537"/>
                <a:gd name="connsiteY7" fmla="*/ 68 h 3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37" h="30377">
                  <a:moveTo>
                    <a:pt x="25547" y="68"/>
                  </a:moveTo>
                  <a:cubicBezTo>
                    <a:pt x="45444" y="-616"/>
                    <a:pt x="63215" y="7966"/>
                    <a:pt x="81593" y="13510"/>
                  </a:cubicBezTo>
                  <a:cubicBezTo>
                    <a:pt x="91693" y="16547"/>
                    <a:pt x="89263" y="22623"/>
                    <a:pt x="81745" y="27331"/>
                  </a:cubicBezTo>
                  <a:cubicBezTo>
                    <a:pt x="71796" y="33559"/>
                    <a:pt x="60860" y="34470"/>
                    <a:pt x="49773" y="31812"/>
                  </a:cubicBezTo>
                  <a:cubicBezTo>
                    <a:pt x="36862" y="28774"/>
                    <a:pt x="24104" y="25053"/>
                    <a:pt x="11421" y="21332"/>
                  </a:cubicBezTo>
                  <a:cubicBezTo>
                    <a:pt x="6257" y="19813"/>
                    <a:pt x="-502" y="18750"/>
                    <a:pt x="30" y="11459"/>
                  </a:cubicBezTo>
                  <a:cubicBezTo>
                    <a:pt x="637" y="3561"/>
                    <a:pt x="6637" y="447"/>
                    <a:pt x="14003" y="68"/>
                  </a:cubicBezTo>
                  <a:cubicBezTo>
                    <a:pt x="17800" y="-84"/>
                    <a:pt x="21673" y="68"/>
                    <a:pt x="25547" y="68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7159F3C-8CD7-498C-882A-8712F1E7DE2E}"/>
                </a:ext>
              </a:extLst>
            </p:cNvPr>
            <p:cNvSpPr/>
            <p:nvPr/>
          </p:nvSpPr>
          <p:spPr>
            <a:xfrm>
              <a:off x="4162324" y="2410057"/>
              <a:ext cx="37972" cy="45566"/>
            </a:xfrm>
            <a:custGeom>
              <a:avLst/>
              <a:gdLst>
                <a:gd name="connsiteX0" fmla="*/ 44807 w 37971"/>
                <a:gd name="connsiteY0" fmla="*/ 24717 h 45566"/>
                <a:gd name="connsiteX1" fmla="*/ 28631 w 37971"/>
                <a:gd name="connsiteY1" fmla="*/ 45753 h 45566"/>
                <a:gd name="connsiteX2" fmla="*/ 0 w 37971"/>
                <a:gd name="connsiteY2" fmla="*/ 17047 h 45566"/>
                <a:gd name="connsiteX3" fmla="*/ 29618 w 37971"/>
                <a:gd name="connsiteY3" fmla="*/ 35 h 45566"/>
                <a:gd name="connsiteX4" fmla="*/ 44807 w 37971"/>
                <a:gd name="connsiteY4" fmla="*/ 24717 h 4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1" h="45566">
                  <a:moveTo>
                    <a:pt x="44807" y="24717"/>
                  </a:moveTo>
                  <a:cubicBezTo>
                    <a:pt x="45263" y="36260"/>
                    <a:pt x="44123" y="46437"/>
                    <a:pt x="28631" y="45753"/>
                  </a:cubicBezTo>
                  <a:cubicBezTo>
                    <a:pt x="17847" y="45298"/>
                    <a:pt x="76" y="27679"/>
                    <a:pt x="0" y="17047"/>
                  </a:cubicBezTo>
                  <a:cubicBezTo>
                    <a:pt x="-76" y="10971"/>
                    <a:pt x="19746" y="-724"/>
                    <a:pt x="29618" y="35"/>
                  </a:cubicBezTo>
                  <a:cubicBezTo>
                    <a:pt x="45642" y="1402"/>
                    <a:pt x="44351" y="13705"/>
                    <a:pt x="44807" y="24717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45A1B-7897-4084-B233-76CC8E4B0C48}"/>
                </a:ext>
              </a:extLst>
            </p:cNvPr>
            <p:cNvSpPr/>
            <p:nvPr/>
          </p:nvSpPr>
          <p:spPr>
            <a:xfrm>
              <a:off x="3886801" y="2417472"/>
              <a:ext cx="68349" cy="37972"/>
            </a:xfrm>
            <a:custGeom>
              <a:avLst/>
              <a:gdLst>
                <a:gd name="connsiteX0" fmla="*/ 0 w 68349"/>
                <a:gd name="connsiteY0" fmla="*/ 39781 h 37971"/>
                <a:gd name="connsiteX1" fmla="*/ 50351 w 68349"/>
                <a:gd name="connsiteY1" fmla="*/ 3935 h 37971"/>
                <a:gd name="connsiteX2" fmla="*/ 70779 w 68349"/>
                <a:gd name="connsiteY2" fmla="*/ 5150 h 37971"/>
                <a:gd name="connsiteX3" fmla="*/ 61894 w 68349"/>
                <a:gd name="connsiteY3" fmla="*/ 22314 h 37971"/>
                <a:gd name="connsiteX4" fmla="*/ 0 w 68349"/>
                <a:gd name="connsiteY4" fmla="*/ 39781 h 3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349" h="37971">
                  <a:moveTo>
                    <a:pt x="0" y="39781"/>
                  </a:moveTo>
                  <a:cubicBezTo>
                    <a:pt x="17163" y="23909"/>
                    <a:pt x="31289" y="10542"/>
                    <a:pt x="50351" y="3935"/>
                  </a:cubicBezTo>
                  <a:cubicBezTo>
                    <a:pt x="57641" y="1353"/>
                    <a:pt x="65463" y="-4039"/>
                    <a:pt x="70779" y="5150"/>
                  </a:cubicBezTo>
                  <a:cubicBezTo>
                    <a:pt x="75792" y="13732"/>
                    <a:pt x="66982" y="18441"/>
                    <a:pt x="61894" y="22314"/>
                  </a:cubicBezTo>
                  <a:cubicBezTo>
                    <a:pt x="44731" y="35604"/>
                    <a:pt x="26125" y="45401"/>
                    <a:pt x="0" y="39781"/>
                  </a:cubicBezTo>
                  <a:close/>
                </a:path>
              </a:pathLst>
            </a:custGeom>
            <a:grpFill/>
            <a:ln w="75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732B398-E08A-4005-99AE-7AE6051AF95B}"/>
              </a:ext>
            </a:extLst>
          </p:cNvPr>
          <p:cNvSpPr txBox="1">
            <a:spLocks/>
          </p:cNvSpPr>
          <p:nvPr/>
        </p:nvSpPr>
        <p:spPr>
          <a:xfrm>
            <a:off x="3671086" y="601190"/>
            <a:ext cx="4849828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</p:spTree>
    <p:extLst>
      <p:ext uri="{BB962C8B-B14F-4D97-AF65-F5344CB8AC3E}">
        <p14:creationId xmlns:p14="http://schemas.microsoft.com/office/powerpoint/2010/main" val="125411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B24AAD2-C0CA-4A34-A1E9-9916C7C1EA80}"/>
              </a:ext>
            </a:extLst>
          </p:cNvPr>
          <p:cNvSpPr txBox="1">
            <a:spLocks/>
          </p:cNvSpPr>
          <p:nvPr/>
        </p:nvSpPr>
        <p:spPr>
          <a:xfrm>
            <a:off x="7790449" y="1235752"/>
            <a:ext cx="3852649" cy="7721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Findings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672C431-F181-46E3-A872-4994135CA134}"/>
              </a:ext>
            </a:extLst>
          </p:cNvPr>
          <p:cNvSpPr txBox="1">
            <a:spLocks/>
          </p:cNvSpPr>
          <p:nvPr/>
        </p:nvSpPr>
        <p:spPr>
          <a:xfrm>
            <a:off x="7790448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Procrastination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Big responsibilities 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Time management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8745407-16F8-4124-86D6-647BE397A741}"/>
              </a:ext>
            </a:extLst>
          </p:cNvPr>
          <p:cNvSpPr txBox="1">
            <a:spLocks/>
          </p:cNvSpPr>
          <p:nvPr/>
        </p:nvSpPr>
        <p:spPr>
          <a:xfrm>
            <a:off x="3435016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Fair GPA but stressed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Low GPA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Above Average</a:t>
            </a: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5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EC9E017-6B27-454D-B7BF-17298EDEC3AA}"/>
              </a:ext>
            </a:extLst>
          </p:cNvPr>
          <p:cNvSpPr txBox="1">
            <a:spLocks/>
          </p:cNvSpPr>
          <p:nvPr/>
        </p:nvSpPr>
        <p:spPr>
          <a:xfrm>
            <a:off x="6972302" y="951480"/>
            <a:ext cx="3852649" cy="1436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The </a:t>
            </a:r>
          </a:p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Solution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93B6F8B-DD27-4CDA-A3E9-8447321DC732}"/>
              </a:ext>
            </a:extLst>
          </p:cNvPr>
          <p:cNvSpPr txBox="1">
            <a:spLocks/>
          </p:cNvSpPr>
          <p:nvPr/>
        </p:nvSpPr>
        <p:spPr>
          <a:xfrm>
            <a:off x="6972301" y="4305300"/>
            <a:ext cx="3852650" cy="160122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Help arrange users’ activities</a:t>
            </a:r>
          </a:p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Help users in managing time</a:t>
            </a:r>
          </a:p>
          <a:p>
            <a:endParaRPr lang="en-US" sz="20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0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4">
            <a:extLst>
              <a:ext uri="{FF2B5EF4-FFF2-40B4-BE49-F238E27FC236}">
                <a16:creationId xmlns:a16="http://schemas.microsoft.com/office/drawing/2014/main" id="{B85C5523-2730-4F2A-8714-5D75E12F7890}"/>
              </a:ext>
            </a:extLst>
          </p:cNvPr>
          <p:cNvSpPr/>
          <p:nvPr/>
        </p:nvSpPr>
        <p:spPr>
          <a:xfrm>
            <a:off x="0" y="0"/>
            <a:ext cx="12217306" cy="4159192"/>
          </a:xfrm>
          <a:custGeom>
            <a:avLst/>
            <a:gdLst>
              <a:gd name="connsiteX0" fmla="*/ 12217306 w 12209651"/>
              <a:gd name="connsiteY0" fmla="*/ 2972674 h 4159191"/>
              <a:gd name="connsiteX1" fmla="*/ 9510387 w 12209651"/>
              <a:gd name="connsiteY1" fmla="*/ 4171567 h 4159191"/>
              <a:gd name="connsiteX2" fmla="*/ 4966662 w 12209651"/>
              <a:gd name="connsiteY2" fmla="*/ 1447169 h 4159191"/>
              <a:gd name="connsiteX3" fmla="*/ 0 w 12209651"/>
              <a:gd name="connsiteY3" fmla="*/ 3317147 h 4159191"/>
              <a:gd name="connsiteX4" fmla="*/ 0 w 12209651"/>
              <a:gd name="connsiteY4" fmla="*/ 0 h 4159191"/>
              <a:gd name="connsiteX5" fmla="*/ 12217306 w 12209651"/>
              <a:gd name="connsiteY5" fmla="*/ 0 h 4159191"/>
              <a:gd name="connsiteX6" fmla="*/ 12217306 w 12209651"/>
              <a:gd name="connsiteY6" fmla="*/ 2972674 h 41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651" h="4159191">
                <a:moveTo>
                  <a:pt x="12217306" y="2972674"/>
                </a:moveTo>
                <a:cubicBezTo>
                  <a:pt x="12217306" y="2972674"/>
                  <a:pt x="10855490" y="4172971"/>
                  <a:pt x="9510387" y="4171567"/>
                </a:cubicBezTo>
                <a:cubicBezTo>
                  <a:pt x="6852587" y="4168761"/>
                  <a:pt x="6984253" y="1479958"/>
                  <a:pt x="4966662" y="1447169"/>
                </a:cubicBezTo>
                <a:cubicBezTo>
                  <a:pt x="2948944" y="1414380"/>
                  <a:pt x="2152446" y="3366394"/>
                  <a:pt x="0" y="3317147"/>
                </a:cubicBezTo>
                <a:lnTo>
                  <a:pt x="0" y="0"/>
                </a:lnTo>
                <a:lnTo>
                  <a:pt x="12217306" y="0"/>
                </a:lnTo>
                <a:lnTo>
                  <a:pt x="12217306" y="2972674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 w="12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3BA08EC-146A-4CDC-8167-099DD8CBEB0D}"/>
              </a:ext>
            </a:extLst>
          </p:cNvPr>
          <p:cNvSpPr txBox="1">
            <a:spLocks/>
          </p:cNvSpPr>
          <p:nvPr/>
        </p:nvSpPr>
        <p:spPr>
          <a:xfrm>
            <a:off x="729917" y="5139696"/>
            <a:ext cx="478054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35500C-CCAB-4647-AF7E-90EC33C217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17307" cy="4171569"/>
          </a:xfrm>
        </p:spPr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50ADB0A-A57E-4046-9DA9-2901B9DA1CB4}"/>
              </a:ext>
            </a:extLst>
          </p:cNvPr>
          <p:cNvSpPr txBox="1">
            <a:spLocks/>
          </p:cNvSpPr>
          <p:nvPr/>
        </p:nvSpPr>
        <p:spPr>
          <a:xfrm>
            <a:off x="7445504" y="1075244"/>
            <a:ext cx="3852649" cy="94205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Findings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DC176-7624-4C97-AB69-A24E8F2BD397}"/>
              </a:ext>
            </a:extLst>
          </p:cNvPr>
          <p:cNvSpPr txBox="1">
            <a:spLocks/>
          </p:cNvSpPr>
          <p:nvPr/>
        </p:nvSpPr>
        <p:spPr>
          <a:xfrm>
            <a:off x="6681539" y="5139696"/>
            <a:ext cx="478054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usu. </a:t>
            </a:r>
          </a:p>
        </p:txBody>
      </p:sp>
    </p:spTree>
    <p:extLst>
      <p:ext uri="{BB962C8B-B14F-4D97-AF65-F5344CB8AC3E}">
        <p14:creationId xmlns:p14="http://schemas.microsoft.com/office/powerpoint/2010/main" val="70751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76A92B-F20B-47F3-8E5A-7D47FB305470}"/>
              </a:ext>
            </a:extLst>
          </p:cNvPr>
          <p:cNvSpPr/>
          <p:nvPr/>
        </p:nvSpPr>
        <p:spPr>
          <a:xfrm>
            <a:off x="813914" y="1264522"/>
            <a:ext cx="4852657" cy="4333063"/>
          </a:xfrm>
          <a:custGeom>
            <a:avLst/>
            <a:gdLst>
              <a:gd name="connsiteX0" fmla="*/ 2915610 w 4852657"/>
              <a:gd name="connsiteY0" fmla="*/ 359 h 4333063"/>
              <a:gd name="connsiteX1" fmla="*/ 2982140 w 4852657"/>
              <a:gd name="connsiteY1" fmla="*/ 6842 h 4333063"/>
              <a:gd name="connsiteX2" fmla="*/ 3693874 w 4852657"/>
              <a:gd name="connsiteY2" fmla="*/ 1344843 h 4333063"/>
              <a:gd name="connsiteX3" fmla="*/ 4832602 w 4852657"/>
              <a:gd name="connsiteY3" fmla="*/ 2640111 h 4333063"/>
              <a:gd name="connsiteX4" fmla="*/ 3366514 w 4852657"/>
              <a:gd name="connsiteY4" fmla="*/ 4319641 h 4333063"/>
              <a:gd name="connsiteX5" fmla="*/ 1245707 w 4852657"/>
              <a:gd name="connsiteY5" fmla="*/ 2995922 h 4333063"/>
              <a:gd name="connsiteX6" fmla="*/ 7343 w 4852657"/>
              <a:gd name="connsiteY6" fmla="*/ 1643641 h 4333063"/>
              <a:gd name="connsiteX7" fmla="*/ 1560336 w 4852657"/>
              <a:gd name="connsiteY7" fmla="*/ 803930 h 4333063"/>
              <a:gd name="connsiteX8" fmla="*/ 2915610 w 4852657"/>
              <a:gd name="connsiteY8" fmla="*/ 359 h 433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2657" h="4333063">
                <a:moveTo>
                  <a:pt x="2915610" y="359"/>
                </a:moveTo>
                <a:cubicBezTo>
                  <a:pt x="2936858" y="1154"/>
                  <a:pt x="2959013" y="3282"/>
                  <a:pt x="2982140" y="6842"/>
                </a:cubicBezTo>
                <a:cubicBezTo>
                  <a:pt x="3722215" y="120760"/>
                  <a:pt x="3181412" y="860834"/>
                  <a:pt x="3693874" y="1344843"/>
                </a:cubicBezTo>
                <a:cubicBezTo>
                  <a:pt x="4206335" y="1828853"/>
                  <a:pt x="4729645" y="2112926"/>
                  <a:pt x="4832602" y="2640111"/>
                </a:cubicBezTo>
                <a:cubicBezTo>
                  <a:pt x="4946520" y="3223646"/>
                  <a:pt x="4590598" y="4476180"/>
                  <a:pt x="3366514" y="4319641"/>
                </a:cubicBezTo>
                <a:cubicBezTo>
                  <a:pt x="2547507" y="4214912"/>
                  <a:pt x="2303842" y="2426558"/>
                  <a:pt x="1245707" y="2995922"/>
                </a:cubicBezTo>
                <a:cubicBezTo>
                  <a:pt x="713873" y="3281987"/>
                  <a:pt x="-84986" y="2324929"/>
                  <a:pt x="7343" y="1643641"/>
                </a:cubicBezTo>
                <a:cubicBezTo>
                  <a:pt x="144287" y="633110"/>
                  <a:pt x="1030716" y="554730"/>
                  <a:pt x="1560336" y="803930"/>
                </a:cubicBezTo>
                <a:cubicBezTo>
                  <a:pt x="2468933" y="1231417"/>
                  <a:pt x="2256912" y="-24308"/>
                  <a:pt x="2915610" y="359"/>
                </a:cubicBezTo>
                <a:close/>
              </a:path>
            </a:pathLst>
          </a:custGeom>
          <a:gradFill>
            <a:gsLst>
              <a:gs pos="83000">
                <a:srgbClr val="9E4486">
                  <a:alpha val="39000"/>
                </a:srgbClr>
              </a:gs>
              <a:gs pos="3000">
                <a:srgbClr val="FC5F2A">
                  <a:alpha val="7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DF6CBB7-2472-4ACA-B6CC-4525D6908F1C}"/>
              </a:ext>
            </a:extLst>
          </p:cNvPr>
          <p:cNvSpPr txBox="1">
            <a:spLocks/>
          </p:cNvSpPr>
          <p:nvPr/>
        </p:nvSpPr>
        <p:spPr>
          <a:xfrm>
            <a:off x="5874883" y="709683"/>
            <a:ext cx="5119643" cy="1920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Giant Template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5BE84CB-E644-4700-B1E4-5615EC971BD4}"/>
              </a:ext>
            </a:extLst>
          </p:cNvPr>
          <p:cNvSpPr txBox="1">
            <a:spLocks/>
          </p:cNvSpPr>
          <p:nvPr/>
        </p:nvSpPr>
        <p:spPr>
          <a:xfrm>
            <a:off x="6420420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animal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his,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legimus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inimicus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dissentiet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at sed, cum an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possit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percipitur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accusamus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has cu.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ex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eros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utinam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alii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saepe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dignissim</a:t>
            </a:r>
            <a:r>
              <a:rPr lang="en-US" sz="16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usu.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89E281-9447-4911-B48E-6D1931482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1160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E7719DA-CCA8-4309-96B8-57F6D9488C28}"/>
              </a:ext>
            </a:extLst>
          </p:cNvPr>
          <p:cNvSpPr/>
          <p:nvPr/>
        </p:nvSpPr>
        <p:spPr>
          <a:xfrm rot="18000000">
            <a:off x="3583250" y="882833"/>
            <a:ext cx="4381500" cy="4057650"/>
          </a:xfrm>
          <a:custGeom>
            <a:avLst/>
            <a:gdLst>
              <a:gd name="connsiteX0" fmla="*/ 3649163 w 4381500"/>
              <a:gd name="connsiteY0" fmla="*/ 1547458 h 4057650"/>
              <a:gd name="connsiteX1" fmla="*/ 4252572 w 4381500"/>
              <a:gd name="connsiteY1" fmla="*/ 2598351 h 4057650"/>
              <a:gd name="connsiteX2" fmla="*/ 3404847 w 4381500"/>
              <a:gd name="connsiteY2" fmla="*/ 4058629 h 4057650"/>
              <a:gd name="connsiteX3" fmla="*/ 2192982 w 4381500"/>
              <a:gd name="connsiteY3" fmla="*/ 4055772 h 4057650"/>
              <a:gd name="connsiteX4" fmla="*/ 981116 w 4381500"/>
              <a:gd name="connsiteY4" fmla="*/ 4052914 h 4057650"/>
              <a:gd name="connsiteX5" fmla="*/ 140344 w 4381500"/>
              <a:gd name="connsiteY5" fmla="*/ 2588636 h 4057650"/>
              <a:gd name="connsiteX6" fmla="*/ 748801 w 4381500"/>
              <a:gd name="connsiteY6" fmla="*/ 1540600 h 4057650"/>
              <a:gd name="connsiteX7" fmla="*/ 1357258 w 4381500"/>
              <a:gd name="connsiteY7" fmla="*/ 492564 h 4057650"/>
              <a:gd name="connsiteX8" fmla="*/ 3045755 w 4381500"/>
              <a:gd name="connsiteY8" fmla="*/ 496565 h 4057650"/>
              <a:gd name="connsiteX9" fmla="*/ 3649163 w 4381500"/>
              <a:gd name="connsiteY9" fmla="*/ 1547458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1500" h="4057650">
                <a:moveTo>
                  <a:pt x="3649163" y="1547458"/>
                </a:moveTo>
                <a:lnTo>
                  <a:pt x="4252572" y="2598351"/>
                </a:lnTo>
                <a:cubicBezTo>
                  <a:pt x="4626238" y="3249099"/>
                  <a:pt x="4155227" y="4060344"/>
                  <a:pt x="3404847" y="4058629"/>
                </a:cubicBezTo>
                <a:lnTo>
                  <a:pt x="2192982" y="4055772"/>
                </a:lnTo>
                <a:lnTo>
                  <a:pt x="981116" y="4052914"/>
                </a:lnTo>
                <a:cubicBezTo>
                  <a:pt x="230641" y="4051105"/>
                  <a:pt x="-236370" y="3237670"/>
                  <a:pt x="140344" y="2588636"/>
                </a:cubicBezTo>
                <a:lnTo>
                  <a:pt x="748801" y="1540600"/>
                </a:lnTo>
                <a:lnTo>
                  <a:pt x="1357258" y="492564"/>
                </a:lnTo>
                <a:cubicBezTo>
                  <a:pt x="1734067" y="-156469"/>
                  <a:pt x="2672089" y="-154183"/>
                  <a:pt x="3045755" y="496565"/>
                </a:cubicBezTo>
                <a:lnTo>
                  <a:pt x="3649163" y="1547458"/>
                </a:lnTo>
                <a:close/>
              </a:path>
            </a:pathLst>
          </a:custGeom>
          <a:gradFill>
            <a:gsLst>
              <a:gs pos="83000">
                <a:srgbClr val="9E4486"/>
              </a:gs>
              <a:gs pos="3000">
                <a:srgbClr val="FC5F2A"/>
              </a:gs>
            </a:gsLst>
            <a:lin ang="8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8FB99-FE59-423B-8CBE-1D5170953125}"/>
              </a:ext>
            </a:extLst>
          </p:cNvPr>
          <p:cNvSpPr txBox="1">
            <a:spLocks/>
          </p:cNvSpPr>
          <p:nvPr/>
        </p:nvSpPr>
        <p:spPr>
          <a:xfrm>
            <a:off x="2525955" y="2820243"/>
            <a:ext cx="7140087" cy="11119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Storyboard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78489B1-74E2-4B59-BBEF-E5518AB15CCB}"/>
              </a:ext>
            </a:extLst>
          </p:cNvPr>
          <p:cNvSpPr txBox="1">
            <a:spLocks/>
          </p:cNvSpPr>
          <p:nvPr/>
        </p:nvSpPr>
        <p:spPr>
          <a:xfrm>
            <a:off x="3808945" y="3932214"/>
            <a:ext cx="4574106" cy="4954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pc="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PHONOS</a:t>
            </a:r>
          </a:p>
        </p:txBody>
      </p:sp>
    </p:spTree>
    <p:extLst>
      <p:ext uri="{BB962C8B-B14F-4D97-AF65-F5344CB8AC3E}">
        <p14:creationId xmlns:p14="http://schemas.microsoft.com/office/powerpoint/2010/main" val="250011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BF676C-C527-4095-AB5F-26049B5D136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FFB6812-D342-4132-BA11-75283F64942E}"/>
              </a:ext>
            </a:extLst>
          </p:cNvPr>
          <p:cNvSpPr txBox="1">
            <a:spLocks/>
          </p:cNvSpPr>
          <p:nvPr/>
        </p:nvSpPr>
        <p:spPr>
          <a:xfrm>
            <a:off x="6492572" y="986931"/>
            <a:ext cx="5119643" cy="10270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User Need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59D999-A7FF-47A4-90FD-AE977B256B83}"/>
              </a:ext>
            </a:extLst>
          </p:cNvPr>
          <p:cNvSpPr txBox="1">
            <a:spLocks/>
          </p:cNvSpPr>
          <p:nvPr/>
        </p:nvSpPr>
        <p:spPr>
          <a:xfrm>
            <a:off x="7038109" y="3915071"/>
            <a:ext cx="4574106" cy="195599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Rush on activities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Cause of panic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Unfinished tasks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2CCCD46-40F0-9547-821A-FDF167A81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1" b="4745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2478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3250</TotalTime>
  <Words>1251</Words>
  <Application>Microsoft Macintosh PowerPoint</Application>
  <PresentationFormat>Widescreen</PresentationFormat>
  <Paragraphs>101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Avenir Book</vt:lpstr>
      <vt:lpstr>Avenir Light</vt:lpstr>
      <vt:lpstr>Calibri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Aianne Gail Tingson</cp:lastModifiedBy>
  <cp:revision>53</cp:revision>
  <dcterms:created xsi:type="dcterms:W3CDTF">2019-07-28T09:58:43Z</dcterms:created>
  <dcterms:modified xsi:type="dcterms:W3CDTF">2019-08-12T15:15:36Z</dcterms:modified>
</cp:coreProperties>
</file>